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20016" autoAdjust="0"/>
    <p:restoredTop sz="94660"/>
  </p:normalViewPr>
  <p:slideViewPr>
    <p:cSldViewPr snapToGrid="0">
      <p:cViewPr varScale="1">
        <p:scale>
          <a:sx n="60" d="100"/>
          <a:sy n="60" d="100"/>
        </p:scale>
        <p:origin x="-67" y="-6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611E5-0CA4-491B-A02E-61BFD2F4D26E}" type="datetimeFigureOut">
              <a:rPr lang="ru-RU" smtClean="0"/>
              <a:pPr/>
              <a:t>24.01.2021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C5CE1-47F7-4D8E-BB24-5361DF5093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65862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611E5-0CA4-491B-A02E-61BFD2F4D26E}" type="datetimeFigureOut">
              <a:rPr lang="ru-RU" smtClean="0"/>
              <a:pPr/>
              <a:t>24.01.2021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C5CE1-47F7-4D8E-BB24-5361DF5093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81371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611E5-0CA4-491B-A02E-61BFD2F4D26E}" type="datetimeFigureOut">
              <a:rPr lang="ru-RU" smtClean="0"/>
              <a:pPr/>
              <a:t>24.01.2021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C5CE1-47F7-4D8E-BB24-5361DF5093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20706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611E5-0CA4-491B-A02E-61BFD2F4D26E}" type="datetimeFigureOut">
              <a:rPr lang="ru-RU" smtClean="0"/>
              <a:pPr/>
              <a:t>24.01.2021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C5CE1-47F7-4D8E-BB24-5361DF5093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5450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611E5-0CA4-491B-A02E-61BFD2F4D26E}" type="datetimeFigureOut">
              <a:rPr lang="ru-RU" smtClean="0"/>
              <a:pPr/>
              <a:t>24.01.2021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C5CE1-47F7-4D8E-BB24-5361DF5093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26671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611E5-0CA4-491B-A02E-61BFD2F4D26E}" type="datetimeFigureOut">
              <a:rPr lang="ru-RU" smtClean="0"/>
              <a:pPr/>
              <a:t>24.01.2021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C5CE1-47F7-4D8E-BB24-5361DF5093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69017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611E5-0CA4-491B-A02E-61BFD2F4D26E}" type="datetimeFigureOut">
              <a:rPr lang="ru-RU" smtClean="0"/>
              <a:pPr/>
              <a:t>24.01.2021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C5CE1-47F7-4D8E-BB24-5361DF5093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65518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611E5-0CA4-491B-A02E-61BFD2F4D26E}" type="datetimeFigureOut">
              <a:rPr lang="ru-RU" smtClean="0"/>
              <a:pPr/>
              <a:t>24.01.2021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C5CE1-47F7-4D8E-BB24-5361DF5093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07300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611E5-0CA4-491B-A02E-61BFD2F4D26E}" type="datetimeFigureOut">
              <a:rPr lang="ru-RU" smtClean="0"/>
              <a:pPr/>
              <a:t>24.01.2021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C5CE1-47F7-4D8E-BB24-5361DF5093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56965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611E5-0CA4-491B-A02E-61BFD2F4D26E}" type="datetimeFigureOut">
              <a:rPr lang="ru-RU" smtClean="0"/>
              <a:pPr/>
              <a:t>24.01.2021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C5CE1-47F7-4D8E-BB24-5361DF5093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19359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611E5-0CA4-491B-A02E-61BFD2F4D26E}" type="datetimeFigureOut">
              <a:rPr lang="ru-RU" smtClean="0"/>
              <a:pPr/>
              <a:t>24.01.2021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C5CE1-47F7-4D8E-BB24-5361DF5093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86133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611E5-0CA4-491B-A02E-61BFD2F4D26E}" type="datetimeFigureOut">
              <a:rPr lang="ru-RU" smtClean="0"/>
              <a:pPr/>
              <a:t>24.01.2021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C5CE1-47F7-4D8E-BB24-5361DF5093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92666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Прямоугольник 37"/>
          <p:cNvSpPr/>
          <p:nvPr/>
        </p:nvSpPr>
        <p:spPr>
          <a:xfrm>
            <a:off x="4793381" y="1126156"/>
            <a:ext cx="3609474" cy="464900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9" name="Группа 28"/>
          <p:cNvGrpSpPr/>
          <p:nvPr/>
        </p:nvGrpSpPr>
        <p:grpSpPr>
          <a:xfrm>
            <a:off x="5250581" y="1126156"/>
            <a:ext cx="3609474" cy="4649002"/>
            <a:chOff x="4793381" y="1126156"/>
            <a:chExt cx="3609474" cy="4649002"/>
          </a:xfrm>
          <a:solidFill>
            <a:schemeClr val="bg1"/>
          </a:solidFill>
        </p:grpSpPr>
        <p:sp>
          <p:nvSpPr>
            <p:cNvPr id="30" name="Прямоугольник 29"/>
            <p:cNvSpPr/>
            <p:nvPr/>
          </p:nvSpPr>
          <p:spPr>
            <a:xfrm>
              <a:off x="4793381" y="1126156"/>
              <a:ext cx="3609474" cy="4649002"/>
            </a:xfrm>
            <a:prstGeom prst="rect">
              <a:avLst/>
            </a:prstGeom>
            <a:grpFill/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746282" y="1318661"/>
              <a:ext cx="1953929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endParaRPr lang="ru-RU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284316" y="4024480"/>
              <a:ext cx="2734277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Grandmother</a:t>
              </a:r>
            </a:p>
            <a:p>
              <a:pPr algn="ctr"/>
              <a:r>
                <a:rPr lang="en-US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Grandfather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33" name="Рисунок 32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84316" y="2139351"/>
              <a:ext cx="2627604" cy="1758305"/>
            </a:xfrm>
            <a:prstGeom prst="rect">
              <a:avLst/>
            </a:prstGeom>
            <a:grpFill/>
          </p:spPr>
        </p:pic>
      </p:grpSp>
      <p:grpSp>
        <p:nvGrpSpPr>
          <p:cNvPr id="20" name="Группа 19"/>
          <p:cNvGrpSpPr/>
          <p:nvPr/>
        </p:nvGrpSpPr>
        <p:grpSpPr>
          <a:xfrm>
            <a:off x="5250581" y="1126156"/>
            <a:ext cx="3609474" cy="4649002"/>
            <a:chOff x="4793381" y="1126156"/>
            <a:chExt cx="3609474" cy="4649002"/>
          </a:xfrm>
          <a:solidFill>
            <a:schemeClr val="bg1"/>
          </a:solidFill>
        </p:grpSpPr>
        <p:sp>
          <p:nvSpPr>
            <p:cNvPr id="21" name="Прямоугольник 20"/>
            <p:cNvSpPr/>
            <p:nvPr/>
          </p:nvSpPr>
          <p:spPr>
            <a:xfrm>
              <a:off x="4793381" y="1126156"/>
              <a:ext cx="3609474" cy="4649002"/>
            </a:xfrm>
            <a:prstGeom prst="rect">
              <a:avLst/>
            </a:prstGeom>
            <a:grpFill/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746282" y="1318661"/>
              <a:ext cx="1953929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endParaRPr lang="ru-RU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284316" y="4024480"/>
              <a:ext cx="2734277" cy="40011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Father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24" name="Рисунок 2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432538" y="2122314"/>
              <a:ext cx="2331159" cy="1792379"/>
            </a:xfrm>
            <a:prstGeom prst="rect">
              <a:avLst/>
            </a:prstGeom>
            <a:grpFill/>
          </p:spPr>
        </p:pic>
      </p:grpSp>
      <p:grpSp>
        <p:nvGrpSpPr>
          <p:cNvPr id="11" name="Группа 10"/>
          <p:cNvGrpSpPr/>
          <p:nvPr/>
        </p:nvGrpSpPr>
        <p:grpSpPr>
          <a:xfrm>
            <a:off x="5250581" y="1126156"/>
            <a:ext cx="3609474" cy="4649002"/>
            <a:chOff x="4793381" y="1126156"/>
            <a:chExt cx="3609474" cy="4649002"/>
          </a:xfrm>
          <a:solidFill>
            <a:schemeClr val="bg1"/>
          </a:solidFill>
        </p:grpSpPr>
        <p:sp>
          <p:nvSpPr>
            <p:cNvPr id="12" name="Прямоугольник 11"/>
            <p:cNvSpPr/>
            <p:nvPr/>
          </p:nvSpPr>
          <p:spPr>
            <a:xfrm>
              <a:off x="4793381" y="1126156"/>
              <a:ext cx="3609474" cy="4649002"/>
            </a:xfrm>
            <a:prstGeom prst="rect">
              <a:avLst/>
            </a:prstGeom>
            <a:grpFill/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746282" y="1318661"/>
              <a:ext cx="1953929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endParaRPr lang="ru-RU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284316" y="4024480"/>
              <a:ext cx="2734277" cy="40011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Family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15" name="Рисунок 1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284316" y="2274016"/>
              <a:ext cx="2627604" cy="1488975"/>
            </a:xfrm>
            <a:prstGeom prst="rect">
              <a:avLst/>
            </a:prstGeom>
            <a:grpFill/>
          </p:spPr>
        </p:pic>
      </p:grpSp>
      <p:sp>
        <p:nvSpPr>
          <p:cNvPr id="4" name="TextBox 3"/>
          <p:cNvSpPr txBox="1"/>
          <p:nvPr/>
        </p:nvSpPr>
        <p:spPr>
          <a:xfrm>
            <a:off x="2644362" y="194804"/>
            <a:ext cx="4485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Цифровая книга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41107" y="1126156"/>
            <a:ext cx="3609474" cy="464900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0" name="Группа 9"/>
          <p:cNvGrpSpPr/>
          <p:nvPr/>
        </p:nvGrpSpPr>
        <p:grpSpPr>
          <a:xfrm>
            <a:off x="5250581" y="1126156"/>
            <a:ext cx="3609474" cy="4649002"/>
            <a:chOff x="4793381" y="1126156"/>
            <a:chExt cx="3609474" cy="4649002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4793381" y="1126156"/>
              <a:ext cx="3609474" cy="4649002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746282" y="1318661"/>
              <a:ext cx="195392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err="1" smtClean="0"/>
                <a:t>Бакина</a:t>
              </a:r>
              <a:r>
                <a:rPr lang="ru-RU" dirty="0" smtClean="0"/>
                <a:t> О.Н.</a:t>
              </a:r>
              <a:endParaRPr lang="ru-RU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621153" y="4349015"/>
              <a:ext cx="195392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Family words</a:t>
              </a:r>
              <a:endParaRPr lang="ru-RU" dirty="0"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477881" y="2122314"/>
              <a:ext cx="2240473" cy="1792379"/>
            </a:xfrm>
            <a:prstGeom prst="rect">
              <a:avLst/>
            </a:prstGeom>
          </p:spPr>
        </p:pic>
      </p:grpSp>
      <p:grpSp>
        <p:nvGrpSpPr>
          <p:cNvPr id="16" name="Группа 15"/>
          <p:cNvGrpSpPr/>
          <p:nvPr/>
        </p:nvGrpSpPr>
        <p:grpSpPr>
          <a:xfrm>
            <a:off x="1641107" y="1126156"/>
            <a:ext cx="3609474" cy="4649002"/>
            <a:chOff x="1183907" y="1126156"/>
            <a:chExt cx="3609474" cy="4649002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1183907" y="1126156"/>
              <a:ext cx="3609474" cy="464900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8" name="Рисунок 1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790991" y="1557286"/>
              <a:ext cx="2627604" cy="1736302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19" name="TextBox 18"/>
            <p:cNvSpPr txBox="1"/>
            <p:nvPr/>
          </p:nvSpPr>
          <p:spPr>
            <a:xfrm>
              <a:off x="1790991" y="3606865"/>
              <a:ext cx="2734277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Mother</a:t>
              </a:r>
              <a:endParaRPr lang="ru-RU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5" name="Группа 24"/>
          <p:cNvGrpSpPr/>
          <p:nvPr/>
        </p:nvGrpSpPr>
        <p:grpSpPr>
          <a:xfrm>
            <a:off x="1641107" y="1126156"/>
            <a:ext cx="3609474" cy="4649002"/>
            <a:chOff x="1183907" y="1126156"/>
            <a:chExt cx="3609474" cy="4649002"/>
          </a:xfrm>
        </p:grpSpPr>
        <p:sp>
          <p:nvSpPr>
            <p:cNvPr id="26" name="Прямоугольник 25"/>
            <p:cNvSpPr/>
            <p:nvPr/>
          </p:nvSpPr>
          <p:spPr>
            <a:xfrm>
              <a:off x="1183907" y="1126156"/>
              <a:ext cx="3609474" cy="464900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27" name="Рисунок 26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790991" y="1561094"/>
              <a:ext cx="2627604" cy="1728686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28" name="TextBox 27"/>
            <p:cNvSpPr txBox="1"/>
            <p:nvPr/>
          </p:nvSpPr>
          <p:spPr>
            <a:xfrm>
              <a:off x="1790991" y="3606865"/>
              <a:ext cx="2734277" cy="64633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Sister</a:t>
              </a:r>
            </a:p>
            <a:p>
              <a:pPr algn="ctr"/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Brother</a:t>
              </a:r>
              <a:endParaRPr lang="ru-RU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4" name="Группа 33"/>
          <p:cNvGrpSpPr/>
          <p:nvPr/>
        </p:nvGrpSpPr>
        <p:grpSpPr>
          <a:xfrm>
            <a:off x="1641107" y="1126156"/>
            <a:ext cx="3609474" cy="4649002"/>
            <a:chOff x="1183907" y="1126156"/>
            <a:chExt cx="3609474" cy="4649002"/>
          </a:xfrm>
        </p:grpSpPr>
        <p:sp>
          <p:nvSpPr>
            <p:cNvPr id="35" name="Прямоугольник 34"/>
            <p:cNvSpPr/>
            <p:nvPr/>
          </p:nvSpPr>
          <p:spPr>
            <a:xfrm>
              <a:off x="1183907" y="1126156"/>
              <a:ext cx="3609474" cy="464900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36" name="Рисунок 35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1790991" y="1551759"/>
              <a:ext cx="2627604" cy="1747356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37" name="TextBox 36"/>
            <p:cNvSpPr txBox="1"/>
            <p:nvPr/>
          </p:nvSpPr>
          <p:spPr>
            <a:xfrm>
              <a:off x="1790991" y="3606865"/>
              <a:ext cx="2734277" cy="64633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Aunt</a:t>
              </a:r>
            </a:p>
            <a:p>
              <a:pPr algn="ctr"/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Uncle</a:t>
              </a:r>
              <a:endParaRPr lang="ru-RU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9" name="Группа 38"/>
          <p:cNvGrpSpPr/>
          <p:nvPr/>
        </p:nvGrpSpPr>
        <p:grpSpPr>
          <a:xfrm>
            <a:off x="1641107" y="1126156"/>
            <a:ext cx="3609474" cy="4649002"/>
            <a:chOff x="1183907" y="1126156"/>
            <a:chExt cx="3609474" cy="4649002"/>
          </a:xfrm>
        </p:grpSpPr>
        <p:sp>
          <p:nvSpPr>
            <p:cNvPr id="40" name="Прямоугольник 39"/>
            <p:cNvSpPr/>
            <p:nvPr/>
          </p:nvSpPr>
          <p:spPr>
            <a:xfrm>
              <a:off x="1183907" y="1126156"/>
              <a:ext cx="3609474" cy="4649002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2042556" y="2434442"/>
              <a:ext cx="203068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г. Рославль</a:t>
              </a:r>
            </a:p>
            <a:p>
              <a:pPr algn="ctr"/>
              <a:r>
                <a:rPr lang="ru-RU" dirty="0" smtClean="0"/>
                <a:t>2020</a:t>
              </a:r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2991853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7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7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7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7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500"/>
                            </p:stCondLst>
                            <p:childTnLst>
                              <p:par>
                                <p:cTn id="124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7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500"/>
                            </p:stCondLst>
                            <p:childTnLst>
                              <p:par>
                                <p:cTn id="140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7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500"/>
                            </p:stCondLst>
                            <p:childTnLst>
                              <p:par>
                                <p:cTn id="156" presetID="17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</p:childTnLst>
        </p:cTn>
      </p:par>
    </p:tnLst>
    <p:bldLst>
      <p:bldP spid="38" grpId="0" animBg="1"/>
      <p:bldP spid="38" grpId="1" animBg="1"/>
      <p:bldP spid="5" grpId="0" animBg="1"/>
      <p:bldP spid="5" grpId="1" animBg="1"/>
    </p:bld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</TotalTime>
  <Words>20</Words>
  <Application>Microsoft Office PowerPoint</Application>
  <PresentationFormat>Экран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Георгий Аствацатуров</dc:creator>
  <cp:lastModifiedBy>LABEL54</cp:lastModifiedBy>
  <cp:revision>6</cp:revision>
  <dcterms:created xsi:type="dcterms:W3CDTF">2020-02-11T02:21:03Z</dcterms:created>
  <dcterms:modified xsi:type="dcterms:W3CDTF">2021-01-24T08:36:35Z</dcterms:modified>
</cp:coreProperties>
</file>