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67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86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37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070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5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6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01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51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30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69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93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13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11E5-0CA4-491B-A02E-61BFD2F4D26E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5CE1-47F7-4D8E-BB24-5361DF50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66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4793381" y="1126156"/>
            <a:ext cx="3609474" cy="4649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52505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30" name="Прямоугольник 29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84316" y="4024480"/>
              <a:ext cx="2734277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Grandmother</a:t>
              </a:r>
            </a:p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Grandfather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84316" y="2139351"/>
              <a:ext cx="2627604" cy="1758305"/>
            </a:xfrm>
            <a:prstGeom prst="rect">
              <a:avLst/>
            </a:prstGeom>
            <a:grpFill/>
          </p:spPr>
        </p:pic>
      </p:grpSp>
      <p:grpSp>
        <p:nvGrpSpPr>
          <p:cNvPr id="20" name="Группа 19"/>
          <p:cNvGrpSpPr/>
          <p:nvPr/>
        </p:nvGrpSpPr>
        <p:grpSpPr>
          <a:xfrm>
            <a:off x="52505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21" name="Прямоугольник 20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84316" y="4024480"/>
              <a:ext cx="27342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Father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2538" y="2122314"/>
              <a:ext cx="2331159" cy="1792379"/>
            </a:xfrm>
            <a:prstGeom prst="rect">
              <a:avLst/>
            </a:prstGeom>
            <a:grpFill/>
          </p:spPr>
        </p:pic>
      </p:grpSp>
      <p:grpSp>
        <p:nvGrpSpPr>
          <p:cNvPr id="11" name="Группа 10"/>
          <p:cNvGrpSpPr/>
          <p:nvPr/>
        </p:nvGrpSpPr>
        <p:grpSpPr>
          <a:xfrm>
            <a:off x="5250581" y="1126156"/>
            <a:ext cx="3609474" cy="4649002"/>
            <a:chOff x="4793381" y="1126156"/>
            <a:chExt cx="3609474" cy="4649002"/>
          </a:xfrm>
          <a:solidFill>
            <a:schemeClr val="bg1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84316" y="4024480"/>
              <a:ext cx="2734277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Family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4316" y="2274016"/>
              <a:ext cx="2627604" cy="1488975"/>
            </a:xfrm>
            <a:prstGeom prst="rect">
              <a:avLst/>
            </a:prstGeom>
            <a:grpFill/>
          </p:spPr>
        </p:pic>
      </p:grpSp>
      <p:sp>
        <p:nvSpPr>
          <p:cNvPr id="4" name="TextBox 3"/>
          <p:cNvSpPr txBox="1"/>
          <p:nvPr/>
        </p:nvSpPr>
        <p:spPr>
          <a:xfrm>
            <a:off x="2644362" y="194804"/>
            <a:ext cx="448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книга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1107" y="1126156"/>
            <a:ext cx="3609474" cy="46490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5250581" y="1126156"/>
            <a:ext cx="3609474" cy="4649002"/>
            <a:chOff x="4793381" y="1126156"/>
            <a:chExt cx="3609474" cy="464900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793381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46282" y="1318661"/>
              <a:ext cx="1953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err="1" smtClean="0"/>
                <a:t>Бакина</a:t>
              </a:r>
              <a:r>
                <a:rPr lang="ru-RU" dirty="0" smtClean="0"/>
                <a:t> О.Н.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21153" y="4349015"/>
              <a:ext cx="1953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Family words</a:t>
              </a:r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77881" y="2122314"/>
              <a:ext cx="2240473" cy="1792379"/>
            </a:xfrm>
            <a:prstGeom prst="rect">
              <a:avLst/>
            </a:prstGeom>
          </p:spPr>
        </p:pic>
      </p:grpSp>
      <p:grpSp>
        <p:nvGrpSpPr>
          <p:cNvPr id="16" name="Группа 15"/>
          <p:cNvGrpSpPr/>
          <p:nvPr/>
        </p:nvGrpSpPr>
        <p:grpSpPr>
          <a:xfrm>
            <a:off x="1641107" y="1126156"/>
            <a:ext cx="3609474" cy="4649002"/>
            <a:chOff x="1183907" y="1126156"/>
            <a:chExt cx="3609474" cy="464900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790991" y="1557286"/>
              <a:ext cx="2627604" cy="173630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9" name="TextBox 18"/>
            <p:cNvSpPr txBox="1"/>
            <p:nvPr/>
          </p:nvSpPr>
          <p:spPr>
            <a:xfrm>
              <a:off x="1790991" y="3606865"/>
              <a:ext cx="273427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Mother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641107" y="1126156"/>
            <a:ext cx="3609474" cy="4649002"/>
            <a:chOff x="1183907" y="1126156"/>
            <a:chExt cx="3609474" cy="464900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90991" y="1561094"/>
              <a:ext cx="2627604" cy="172868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8" name="TextBox 27"/>
            <p:cNvSpPr txBox="1"/>
            <p:nvPr/>
          </p:nvSpPr>
          <p:spPr>
            <a:xfrm>
              <a:off x="1790991" y="3606865"/>
              <a:ext cx="2734277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Sister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Brother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641107" y="1126156"/>
            <a:ext cx="3609474" cy="4649002"/>
            <a:chOff x="1183907" y="1126156"/>
            <a:chExt cx="3609474" cy="464900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0991" y="1551759"/>
              <a:ext cx="2627604" cy="1747356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37" name="TextBox 36"/>
            <p:cNvSpPr txBox="1"/>
            <p:nvPr/>
          </p:nvSpPr>
          <p:spPr>
            <a:xfrm>
              <a:off x="1790991" y="3606865"/>
              <a:ext cx="2734277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Aunt</a:t>
              </a:r>
            </a:p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Uncle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641107" y="1126156"/>
            <a:ext cx="3609474" cy="4649002"/>
            <a:chOff x="1183907" y="1126156"/>
            <a:chExt cx="3609474" cy="4649002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183907" y="1126156"/>
              <a:ext cx="3609474" cy="464900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042556" y="2434442"/>
              <a:ext cx="2030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г. Рославль</a:t>
              </a:r>
            </a:p>
            <a:p>
              <a:pPr algn="ctr"/>
              <a:r>
                <a:rPr lang="ru-RU" dirty="0" smtClean="0"/>
                <a:t>2020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99185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LABEL54</cp:lastModifiedBy>
  <cp:revision>6</cp:revision>
  <dcterms:created xsi:type="dcterms:W3CDTF">2020-02-11T02:21:03Z</dcterms:created>
  <dcterms:modified xsi:type="dcterms:W3CDTF">2021-01-24T08:36:35Z</dcterms:modified>
</cp:coreProperties>
</file>