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Default Extension="wmv" ContentType="video/x-ms-wmv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319" r:id="rId2"/>
    <p:sldId id="256" r:id="rId3"/>
    <p:sldId id="320" r:id="rId4"/>
    <p:sldId id="321" r:id="rId5"/>
    <p:sldId id="322" r:id="rId6"/>
    <p:sldId id="323" r:id="rId7"/>
    <p:sldId id="324" r:id="rId8"/>
    <p:sldId id="325" r:id="rId9"/>
    <p:sldId id="326" r:id="rId10"/>
    <p:sldId id="327" r:id="rId11"/>
    <p:sldId id="328" r:id="rId12"/>
    <p:sldId id="257" r:id="rId13"/>
  </p:sldIdLst>
  <p:sldSz cx="9144000" cy="5143500" type="screen16x9"/>
  <p:notesSz cx="6858000" cy="9144000"/>
  <p:custDataLst>
    <p:tags r:id="rId1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CC99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34587" autoAdjust="0"/>
    <p:restoredTop sz="94629" autoAdjust="0"/>
  </p:normalViewPr>
  <p:slideViewPr>
    <p:cSldViewPr>
      <p:cViewPr varScale="1">
        <p:scale>
          <a:sx n="44" d="100"/>
          <a:sy n="44" d="100"/>
        </p:scale>
        <p:origin x="-62" y="-1123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E73A07-F37F-4797-B0FF-91C82193739B}" type="datetimeFigureOut">
              <a:rPr lang="en-US" smtClean="0"/>
              <a:pPr/>
              <a:t>1/24/2021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89441A-1ECA-440B-91D4-16965D230D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668788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Question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89441A-1ECA-440B-91D4-16965D230D1C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844807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Question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89441A-1ECA-440B-91D4-16965D230D1C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844807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Question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89441A-1ECA-440B-91D4-16965D230D1C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844807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Question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89441A-1ECA-440B-91D4-16965D230D1C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844807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Question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89441A-1ECA-440B-91D4-16965D230D1C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844807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Question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89441A-1ECA-440B-91D4-16965D230D1C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844807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Question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89441A-1ECA-440B-91D4-16965D230D1C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844807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Question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89441A-1ECA-440B-91D4-16965D230D1C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844807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Question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89441A-1ECA-440B-91D4-16965D230D1C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844807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Question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89441A-1ECA-440B-91D4-16965D230D1C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844807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4327E-EE27-44C5-B988-FE86AC5B24B7}" type="datetimeFigureOut">
              <a:rPr lang="en-US" smtClean="0"/>
              <a:pPr/>
              <a:t>1/24/2021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60ABC-AC7E-4F50-A62B-3B3CDDC54C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70368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4327E-EE27-44C5-B988-FE86AC5B24B7}" type="datetimeFigureOut">
              <a:rPr lang="en-US" smtClean="0"/>
              <a:pPr/>
              <a:t>1/24/2021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60ABC-AC7E-4F50-A62B-3B3CDDC54C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987741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4327E-EE27-44C5-B988-FE86AC5B24B7}" type="datetimeFigureOut">
              <a:rPr lang="en-US" smtClean="0"/>
              <a:pPr/>
              <a:t>1/24/2021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60ABC-AC7E-4F50-A62B-3B3CDDC54C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926554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4327E-EE27-44C5-B988-FE86AC5B24B7}" type="datetimeFigureOut">
              <a:rPr lang="en-US" smtClean="0"/>
              <a:pPr/>
              <a:t>1/24/2021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60ABC-AC7E-4F50-A62B-3B3CDDC54C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678185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4327E-EE27-44C5-B988-FE86AC5B24B7}" type="datetimeFigureOut">
              <a:rPr lang="en-US" smtClean="0"/>
              <a:pPr/>
              <a:t>1/24/2021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60ABC-AC7E-4F50-A62B-3B3CDDC54C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412624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4327E-EE27-44C5-B988-FE86AC5B24B7}" type="datetimeFigureOut">
              <a:rPr lang="en-US" smtClean="0"/>
              <a:pPr/>
              <a:t>1/24/2021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60ABC-AC7E-4F50-A62B-3B3CDDC54C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997116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4327E-EE27-44C5-B988-FE86AC5B24B7}" type="datetimeFigureOut">
              <a:rPr lang="en-US" smtClean="0"/>
              <a:pPr/>
              <a:t>1/24/2021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60ABC-AC7E-4F50-A62B-3B3CDDC54C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21680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4327E-EE27-44C5-B988-FE86AC5B24B7}" type="datetimeFigureOut">
              <a:rPr lang="en-US" smtClean="0"/>
              <a:pPr/>
              <a:t>1/24/2021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60ABC-AC7E-4F50-A62B-3B3CDDC54C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588946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4327E-EE27-44C5-B988-FE86AC5B24B7}" type="datetimeFigureOut">
              <a:rPr lang="en-US" smtClean="0"/>
              <a:pPr/>
              <a:t>1/24/2021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60ABC-AC7E-4F50-A62B-3B3CDDC54C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268017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4327E-EE27-44C5-B988-FE86AC5B24B7}" type="datetimeFigureOut">
              <a:rPr lang="en-US" smtClean="0"/>
              <a:pPr/>
              <a:t>1/24/2021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60ABC-AC7E-4F50-A62B-3B3CDDC54C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302259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4327E-EE27-44C5-B988-FE86AC5B24B7}" type="datetimeFigureOut">
              <a:rPr lang="en-US" smtClean="0"/>
              <a:pPr/>
              <a:t>1/24/2021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60ABC-AC7E-4F50-A62B-3B3CDDC54C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147716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94327E-EE27-44C5-B988-FE86AC5B24B7}" type="datetimeFigureOut">
              <a:rPr lang="en-US" smtClean="0"/>
              <a:pPr/>
              <a:t>1/24/2021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260ABC-AC7E-4F50-A62B-3B3CDDC54C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2695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2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7.jpeg"/><Relationship Id="rId12" Type="http://schemas.openxmlformats.org/officeDocument/2006/relationships/image" Target="../media/image11.png"/><Relationship Id="rId17" Type="http://schemas.openxmlformats.org/officeDocument/2006/relationships/image" Target="../media/image15.png"/><Relationship Id="rId2" Type="http://schemas.openxmlformats.org/officeDocument/2006/relationships/slideLayout" Target="../slideLayouts/slideLayout1.xml"/><Relationship Id="rId16" Type="http://schemas.microsoft.com/office/2007/relationships/media" Target="../media/media1.wmv"/><Relationship Id="rId1" Type="http://schemas.openxmlformats.org/officeDocument/2006/relationships/video" Target="NULL" TargetMode="External"/><Relationship Id="rId6" Type="http://schemas.openxmlformats.org/officeDocument/2006/relationships/image" Target="../media/image6.jpeg"/><Relationship Id="rId11" Type="http://schemas.openxmlformats.org/officeDocument/2006/relationships/image" Target="../media/image10.jpeg"/><Relationship Id="rId5" Type="http://schemas.openxmlformats.org/officeDocument/2006/relationships/image" Target="../media/image5.jpeg"/><Relationship Id="rId15" Type="http://schemas.openxmlformats.org/officeDocument/2006/relationships/image" Target="../media/image14.png"/><Relationship Id="rId10" Type="http://schemas.openxmlformats.org/officeDocument/2006/relationships/audio" Target="../media/audio1.wav"/><Relationship Id="rId4" Type="http://schemas.openxmlformats.org/officeDocument/2006/relationships/image" Target="../media/image23.jpeg"/><Relationship Id="rId9" Type="http://schemas.openxmlformats.org/officeDocument/2006/relationships/image" Target="../media/image9.jpeg"/><Relationship Id="rId1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2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7.jpeg"/><Relationship Id="rId12" Type="http://schemas.openxmlformats.org/officeDocument/2006/relationships/image" Target="../media/image11.png"/><Relationship Id="rId17" Type="http://schemas.openxmlformats.org/officeDocument/2006/relationships/image" Target="../media/image15.png"/><Relationship Id="rId2" Type="http://schemas.openxmlformats.org/officeDocument/2006/relationships/slideLayout" Target="../slideLayouts/slideLayout1.xml"/><Relationship Id="rId16" Type="http://schemas.microsoft.com/office/2007/relationships/media" Target="../media/media1.wmv"/><Relationship Id="rId1" Type="http://schemas.openxmlformats.org/officeDocument/2006/relationships/video" Target="NULL" TargetMode="External"/><Relationship Id="rId6" Type="http://schemas.openxmlformats.org/officeDocument/2006/relationships/image" Target="../media/image6.jpeg"/><Relationship Id="rId11" Type="http://schemas.openxmlformats.org/officeDocument/2006/relationships/image" Target="../media/image10.jpeg"/><Relationship Id="rId5" Type="http://schemas.openxmlformats.org/officeDocument/2006/relationships/image" Target="../media/image5.jpeg"/><Relationship Id="rId15" Type="http://schemas.openxmlformats.org/officeDocument/2006/relationships/image" Target="../media/image14.png"/><Relationship Id="rId10" Type="http://schemas.openxmlformats.org/officeDocument/2006/relationships/audio" Target="../media/audio1.wav"/><Relationship Id="rId4" Type="http://schemas.openxmlformats.org/officeDocument/2006/relationships/image" Target="../media/image24.jpeg"/><Relationship Id="rId9" Type="http://schemas.openxmlformats.org/officeDocument/2006/relationships/image" Target="../media/image9.jpeg"/><Relationship Id="rId1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2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7.jpeg"/><Relationship Id="rId12" Type="http://schemas.openxmlformats.org/officeDocument/2006/relationships/image" Target="../media/image11.png"/><Relationship Id="rId17" Type="http://schemas.openxmlformats.org/officeDocument/2006/relationships/image" Target="../media/image15.png"/><Relationship Id="rId2" Type="http://schemas.openxmlformats.org/officeDocument/2006/relationships/slideLayout" Target="../slideLayouts/slideLayout1.xml"/><Relationship Id="rId16" Type="http://schemas.microsoft.com/office/2007/relationships/media" Target="../media/media1.wmv"/><Relationship Id="rId1" Type="http://schemas.openxmlformats.org/officeDocument/2006/relationships/video" Target="NULL" TargetMode="External"/><Relationship Id="rId6" Type="http://schemas.openxmlformats.org/officeDocument/2006/relationships/image" Target="../media/image6.jpeg"/><Relationship Id="rId11" Type="http://schemas.openxmlformats.org/officeDocument/2006/relationships/image" Target="../media/image10.jpeg"/><Relationship Id="rId5" Type="http://schemas.openxmlformats.org/officeDocument/2006/relationships/image" Target="../media/image5.jpeg"/><Relationship Id="rId15" Type="http://schemas.openxmlformats.org/officeDocument/2006/relationships/image" Target="../media/image14.png"/><Relationship Id="rId10" Type="http://schemas.openxmlformats.org/officeDocument/2006/relationships/audio" Target="../media/audio1.wav"/><Relationship Id="rId4" Type="http://schemas.openxmlformats.org/officeDocument/2006/relationships/image" Target="../media/image4.jpeg"/><Relationship Id="rId9" Type="http://schemas.openxmlformats.org/officeDocument/2006/relationships/image" Target="../media/image9.jpeg"/><Relationship Id="rId1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1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7.jpeg"/><Relationship Id="rId12" Type="http://schemas.openxmlformats.org/officeDocument/2006/relationships/image" Target="../media/image12.png"/><Relationship Id="rId17" Type="http://schemas.openxmlformats.org/officeDocument/2006/relationships/image" Target="../media/image15.png"/><Relationship Id="rId2" Type="http://schemas.openxmlformats.org/officeDocument/2006/relationships/slideLayout" Target="../slideLayouts/slideLayout1.xml"/><Relationship Id="rId16" Type="http://schemas.microsoft.com/office/2007/relationships/media" Target="../media/media1.wmv"/><Relationship Id="rId1" Type="http://schemas.openxmlformats.org/officeDocument/2006/relationships/video" Target="NULL" TargetMode="External"/><Relationship Id="rId6" Type="http://schemas.openxmlformats.org/officeDocument/2006/relationships/image" Target="../media/image6.jpeg"/><Relationship Id="rId11" Type="http://schemas.openxmlformats.org/officeDocument/2006/relationships/image" Target="../media/image10.jpeg"/><Relationship Id="rId5" Type="http://schemas.openxmlformats.org/officeDocument/2006/relationships/image" Target="../media/image5.jpeg"/><Relationship Id="rId15" Type="http://schemas.openxmlformats.org/officeDocument/2006/relationships/image" Target="../media/image14.png"/><Relationship Id="rId10" Type="http://schemas.openxmlformats.org/officeDocument/2006/relationships/audio" Target="../media/audio1.wav"/><Relationship Id="rId4" Type="http://schemas.openxmlformats.org/officeDocument/2006/relationships/image" Target="../media/image16.jpeg"/><Relationship Id="rId9" Type="http://schemas.openxmlformats.org/officeDocument/2006/relationships/image" Target="../media/image9.jpeg"/><Relationship Id="rId1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2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7.jpeg"/><Relationship Id="rId12" Type="http://schemas.openxmlformats.org/officeDocument/2006/relationships/image" Target="../media/image11.png"/><Relationship Id="rId17" Type="http://schemas.openxmlformats.org/officeDocument/2006/relationships/image" Target="../media/image15.png"/><Relationship Id="rId2" Type="http://schemas.openxmlformats.org/officeDocument/2006/relationships/slideLayout" Target="../slideLayouts/slideLayout1.xml"/><Relationship Id="rId16" Type="http://schemas.microsoft.com/office/2007/relationships/media" Target="../media/media1.wmv"/><Relationship Id="rId1" Type="http://schemas.openxmlformats.org/officeDocument/2006/relationships/video" Target="NULL" TargetMode="External"/><Relationship Id="rId6" Type="http://schemas.openxmlformats.org/officeDocument/2006/relationships/image" Target="../media/image6.jpeg"/><Relationship Id="rId11" Type="http://schemas.openxmlformats.org/officeDocument/2006/relationships/image" Target="../media/image10.jpeg"/><Relationship Id="rId5" Type="http://schemas.openxmlformats.org/officeDocument/2006/relationships/image" Target="../media/image5.jpeg"/><Relationship Id="rId15" Type="http://schemas.openxmlformats.org/officeDocument/2006/relationships/image" Target="../media/image14.png"/><Relationship Id="rId10" Type="http://schemas.openxmlformats.org/officeDocument/2006/relationships/audio" Target="../media/audio1.wav"/><Relationship Id="rId4" Type="http://schemas.openxmlformats.org/officeDocument/2006/relationships/image" Target="../media/image17.jpeg"/><Relationship Id="rId9" Type="http://schemas.openxmlformats.org/officeDocument/2006/relationships/image" Target="../media/image9.jpeg"/><Relationship Id="rId1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2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7.jpeg"/><Relationship Id="rId12" Type="http://schemas.openxmlformats.org/officeDocument/2006/relationships/image" Target="../media/image11.png"/><Relationship Id="rId17" Type="http://schemas.openxmlformats.org/officeDocument/2006/relationships/image" Target="../media/image15.png"/><Relationship Id="rId2" Type="http://schemas.openxmlformats.org/officeDocument/2006/relationships/slideLayout" Target="../slideLayouts/slideLayout1.xml"/><Relationship Id="rId16" Type="http://schemas.microsoft.com/office/2007/relationships/media" Target="../media/media1.wmv"/><Relationship Id="rId1" Type="http://schemas.openxmlformats.org/officeDocument/2006/relationships/video" Target="NULL" TargetMode="External"/><Relationship Id="rId6" Type="http://schemas.openxmlformats.org/officeDocument/2006/relationships/image" Target="../media/image6.jpeg"/><Relationship Id="rId11" Type="http://schemas.openxmlformats.org/officeDocument/2006/relationships/image" Target="../media/image10.jpeg"/><Relationship Id="rId5" Type="http://schemas.openxmlformats.org/officeDocument/2006/relationships/image" Target="../media/image5.jpeg"/><Relationship Id="rId15" Type="http://schemas.openxmlformats.org/officeDocument/2006/relationships/image" Target="../media/image14.png"/><Relationship Id="rId10" Type="http://schemas.openxmlformats.org/officeDocument/2006/relationships/audio" Target="../media/audio1.wav"/><Relationship Id="rId4" Type="http://schemas.openxmlformats.org/officeDocument/2006/relationships/image" Target="../media/image18.jpeg"/><Relationship Id="rId9" Type="http://schemas.openxmlformats.org/officeDocument/2006/relationships/image" Target="../media/image9.jpeg"/><Relationship Id="rId1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2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7.jpeg"/><Relationship Id="rId12" Type="http://schemas.openxmlformats.org/officeDocument/2006/relationships/image" Target="../media/image11.png"/><Relationship Id="rId17" Type="http://schemas.openxmlformats.org/officeDocument/2006/relationships/image" Target="../media/image15.png"/><Relationship Id="rId2" Type="http://schemas.openxmlformats.org/officeDocument/2006/relationships/slideLayout" Target="../slideLayouts/slideLayout1.xml"/><Relationship Id="rId16" Type="http://schemas.microsoft.com/office/2007/relationships/media" Target="../media/media1.wmv"/><Relationship Id="rId1" Type="http://schemas.openxmlformats.org/officeDocument/2006/relationships/video" Target="NULL" TargetMode="External"/><Relationship Id="rId6" Type="http://schemas.openxmlformats.org/officeDocument/2006/relationships/image" Target="../media/image6.jpeg"/><Relationship Id="rId11" Type="http://schemas.openxmlformats.org/officeDocument/2006/relationships/image" Target="../media/image10.jpeg"/><Relationship Id="rId5" Type="http://schemas.openxmlformats.org/officeDocument/2006/relationships/image" Target="../media/image5.jpeg"/><Relationship Id="rId15" Type="http://schemas.openxmlformats.org/officeDocument/2006/relationships/image" Target="../media/image14.png"/><Relationship Id="rId10" Type="http://schemas.openxmlformats.org/officeDocument/2006/relationships/audio" Target="../media/audio1.wav"/><Relationship Id="rId4" Type="http://schemas.openxmlformats.org/officeDocument/2006/relationships/image" Target="../media/image19.jpeg"/><Relationship Id="rId9" Type="http://schemas.openxmlformats.org/officeDocument/2006/relationships/image" Target="../media/image9.jpeg"/><Relationship Id="rId1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2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7.jpeg"/><Relationship Id="rId12" Type="http://schemas.openxmlformats.org/officeDocument/2006/relationships/image" Target="../media/image11.png"/><Relationship Id="rId17" Type="http://schemas.openxmlformats.org/officeDocument/2006/relationships/image" Target="../media/image15.png"/><Relationship Id="rId2" Type="http://schemas.openxmlformats.org/officeDocument/2006/relationships/slideLayout" Target="../slideLayouts/slideLayout1.xml"/><Relationship Id="rId16" Type="http://schemas.microsoft.com/office/2007/relationships/media" Target="../media/media1.wmv"/><Relationship Id="rId1" Type="http://schemas.openxmlformats.org/officeDocument/2006/relationships/video" Target="NULL" TargetMode="External"/><Relationship Id="rId6" Type="http://schemas.openxmlformats.org/officeDocument/2006/relationships/image" Target="../media/image6.jpeg"/><Relationship Id="rId11" Type="http://schemas.openxmlformats.org/officeDocument/2006/relationships/image" Target="../media/image10.jpeg"/><Relationship Id="rId5" Type="http://schemas.openxmlformats.org/officeDocument/2006/relationships/image" Target="../media/image5.jpeg"/><Relationship Id="rId15" Type="http://schemas.openxmlformats.org/officeDocument/2006/relationships/image" Target="../media/image14.png"/><Relationship Id="rId10" Type="http://schemas.openxmlformats.org/officeDocument/2006/relationships/audio" Target="../media/audio1.wav"/><Relationship Id="rId4" Type="http://schemas.openxmlformats.org/officeDocument/2006/relationships/image" Target="../media/image20.jpeg"/><Relationship Id="rId9" Type="http://schemas.openxmlformats.org/officeDocument/2006/relationships/image" Target="../media/image9.jpeg"/><Relationship Id="rId1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2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7.jpeg"/><Relationship Id="rId12" Type="http://schemas.openxmlformats.org/officeDocument/2006/relationships/image" Target="../media/image11.png"/><Relationship Id="rId17" Type="http://schemas.openxmlformats.org/officeDocument/2006/relationships/image" Target="../media/image15.png"/><Relationship Id="rId2" Type="http://schemas.openxmlformats.org/officeDocument/2006/relationships/slideLayout" Target="../slideLayouts/slideLayout1.xml"/><Relationship Id="rId16" Type="http://schemas.microsoft.com/office/2007/relationships/media" Target="../media/media1.wmv"/><Relationship Id="rId1" Type="http://schemas.openxmlformats.org/officeDocument/2006/relationships/video" Target="NULL" TargetMode="External"/><Relationship Id="rId6" Type="http://schemas.openxmlformats.org/officeDocument/2006/relationships/image" Target="../media/image6.jpeg"/><Relationship Id="rId11" Type="http://schemas.openxmlformats.org/officeDocument/2006/relationships/image" Target="../media/image10.jpeg"/><Relationship Id="rId5" Type="http://schemas.openxmlformats.org/officeDocument/2006/relationships/image" Target="../media/image5.jpeg"/><Relationship Id="rId15" Type="http://schemas.openxmlformats.org/officeDocument/2006/relationships/image" Target="../media/image14.png"/><Relationship Id="rId10" Type="http://schemas.openxmlformats.org/officeDocument/2006/relationships/audio" Target="../media/audio1.wav"/><Relationship Id="rId4" Type="http://schemas.openxmlformats.org/officeDocument/2006/relationships/image" Target="../media/image21.jpeg"/><Relationship Id="rId9" Type="http://schemas.openxmlformats.org/officeDocument/2006/relationships/image" Target="../media/image9.jpeg"/><Relationship Id="rId1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2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7.jpeg"/><Relationship Id="rId12" Type="http://schemas.openxmlformats.org/officeDocument/2006/relationships/image" Target="../media/image11.png"/><Relationship Id="rId17" Type="http://schemas.openxmlformats.org/officeDocument/2006/relationships/image" Target="../media/image15.png"/><Relationship Id="rId2" Type="http://schemas.openxmlformats.org/officeDocument/2006/relationships/slideLayout" Target="../slideLayouts/slideLayout1.xml"/><Relationship Id="rId16" Type="http://schemas.microsoft.com/office/2007/relationships/media" Target="../media/media1.wmv"/><Relationship Id="rId1" Type="http://schemas.openxmlformats.org/officeDocument/2006/relationships/video" Target="NULL" TargetMode="External"/><Relationship Id="rId6" Type="http://schemas.openxmlformats.org/officeDocument/2006/relationships/image" Target="../media/image6.jpeg"/><Relationship Id="rId11" Type="http://schemas.openxmlformats.org/officeDocument/2006/relationships/image" Target="../media/image10.jpeg"/><Relationship Id="rId5" Type="http://schemas.openxmlformats.org/officeDocument/2006/relationships/image" Target="../media/image5.jpeg"/><Relationship Id="rId15" Type="http://schemas.openxmlformats.org/officeDocument/2006/relationships/image" Target="../media/image14.png"/><Relationship Id="rId10" Type="http://schemas.openxmlformats.org/officeDocument/2006/relationships/audio" Target="../media/audio1.wav"/><Relationship Id="rId4" Type="http://schemas.openxmlformats.org/officeDocument/2006/relationships/image" Target="../media/image22.jpeg"/><Relationship Id="rId9" Type="http://schemas.openxmlformats.org/officeDocument/2006/relationships/image" Target="../media/image9.jpe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53400" y="4330441"/>
            <a:ext cx="666619" cy="66661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67000" y="1276350"/>
            <a:ext cx="3810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rgbClr val="FF0000"/>
                </a:solidFill>
                <a:latin typeface="Algerian" pitchFamily="82" charset="0"/>
              </a:rPr>
              <a:t>RIDDLES FOR KIDS</a:t>
            </a:r>
            <a:endParaRPr lang="ru-RU" sz="5400" dirty="0">
              <a:solidFill>
                <a:srgbClr val="FF0000"/>
              </a:solidFill>
            </a:endParaRPr>
          </a:p>
        </p:txBody>
      </p:sp>
      <p:pic>
        <p:nvPicPr>
          <p:cNvPr id="1026" name="Picture 2" descr="D:\разное\работа 18-19\для создания презентаций\люди дети\detia-689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71600" y="2404602"/>
            <a:ext cx="2209800" cy="199594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800600" y="4476750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Подготовила: </a:t>
            </a:r>
            <a:r>
              <a:rPr lang="ru-RU" dirty="0" err="1" smtClean="0">
                <a:solidFill>
                  <a:schemeClr val="bg1"/>
                </a:solidFill>
              </a:rPr>
              <a:t>Бакина</a:t>
            </a:r>
            <a:r>
              <a:rPr lang="ru-RU" dirty="0" smtClean="0">
                <a:solidFill>
                  <a:schemeClr val="bg1"/>
                </a:solidFill>
              </a:rPr>
              <a:t> О.Н.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96156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Background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0" y="-1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Last Question Button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132" y="248184"/>
            <a:ext cx="474529" cy="474529"/>
          </a:xfrm>
          <a:prstGeom prst="rect">
            <a:avLst/>
          </a:prstGeom>
        </p:spPr>
      </p:pic>
      <p:pic>
        <p:nvPicPr>
          <p:cNvPr id="19" name="Next Question Butto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93271" y="248184"/>
            <a:ext cx="474529" cy="474529"/>
          </a:xfrm>
          <a:prstGeom prst="rect">
            <a:avLst/>
          </a:prstGeom>
        </p:spPr>
      </p:pic>
      <p:pic>
        <p:nvPicPr>
          <p:cNvPr id="20" name="Clue Butto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75652" y="3381312"/>
            <a:ext cx="791986" cy="791986"/>
          </a:xfrm>
          <a:prstGeom prst="rect">
            <a:avLst/>
          </a:prstGeom>
        </p:spPr>
      </p:pic>
      <p:pic>
        <p:nvPicPr>
          <p:cNvPr id="21" name="Duplicate Butto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15854" y="3381311"/>
            <a:ext cx="791986" cy="791986"/>
          </a:xfrm>
          <a:prstGeom prst="rect">
            <a:avLst/>
          </a:prstGeom>
        </p:spPr>
      </p:pic>
      <p:pic>
        <p:nvPicPr>
          <p:cNvPr id="22" name="Take 2 Butto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29562" y="3381313"/>
            <a:ext cx="791986" cy="791986"/>
          </a:xfrm>
          <a:prstGeom prst="rect">
            <a:avLst/>
          </a:prstGeom>
        </p:spPr>
      </p:pic>
      <p:sp>
        <p:nvSpPr>
          <p:cNvPr id="24" name="Clue"/>
          <p:cNvSpPr txBox="1"/>
          <p:nvPr/>
        </p:nvSpPr>
        <p:spPr>
          <a:xfrm>
            <a:off x="152401" y="4457436"/>
            <a:ext cx="8000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кладовая</a:t>
            </a:r>
            <a:endParaRPr lang="en-US" sz="2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23" name="Reveal Answer">
            <a:hlinkClick r:id="" action="ppaction://noaction">
              <a:snd r:embed="rId10" name="Answer Reveal.wav"/>
            </a:hlinkClick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87760" y="4405730"/>
            <a:ext cx="495330" cy="495330"/>
          </a:xfrm>
          <a:prstGeom prst="rect">
            <a:avLst/>
          </a:prstGeom>
        </p:spPr>
      </p:pic>
      <p:pic>
        <p:nvPicPr>
          <p:cNvPr id="30" name="Answer C Reveal" descr="M:\2014 Game Shows\Metal\POwerpoint\Answer C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4231" y="3539477"/>
            <a:ext cx="2580829" cy="51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Answer D Reveal" descr="M:\2014 Game Shows\Metal\POwerpoint\Answer D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28942" y="3551846"/>
            <a:ext cx="2580829" cy="51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Answeer B Reveal" descr="M:\2014 Game Shows\Metal\POwerpoint\Answer B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33704" y="2923745"/>
            <a:ext cx="2580829" cy="51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ake 2 Answer"/>
          <p:cNvSpPr txBox="1"/>
          <p:nvPr/>
        </p:nvSpPr>
        <p:spPr>
          <a:xfrm>
            <a:off x="685800" y="3639777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larder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028" name="Answer A Reveal" descr="M:\2014 Game Shows\Metal\POwerpoint\Answer A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4232" y="2926509"/>
            <a:ext cx="2580829" cy="51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rrect Answer"/>
          <p:cNvSpPr txBox="1"/>
          <p:nvPr/>
        </p:nvSpPr>
        <p:spPr>
          <a:xfrm>
            <a:off x="3394075" y="3648075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mouse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Incorrect Ans 2"/>
          <p:cNvSpPr txBox="1"/>
          <p:nvPr/>
        </p:nvSpPr>
        <p:spPr>
          <a:xfrm>
            <a:off x="3400425" y="3028950"/>
            <a:ext cx="2057400" cy="30777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house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Incorrect Ans 1"/>
          <p:cNvSpPr txBox="1"/>
          <p:nvPr/>
        </p:nvSpPr>
        <p:spPr>
          <a:xfrm>
            <a:off x="685800" y="3031714"/>
            <a:ext cx="2057400" cy="30777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back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1" name="Question Reveal"/>
          <p:cNvSpPr/>
          <p:nvPr/>
        </p:nvSpPr>
        <p:spPr>
          <a:xfrm>
            <a:off x="152400" y="971550"/>
            <a:ext cx="5410199" cy="1608136"/>
          </a:xfrm>
          <a:prstGeom prst="roundRect">
            <a:avLst>
              <a:gd name="adj" fmla="val 5800"/>
            </a:avLst>
          </a:prstGeom>
          <a:solidFill>
            <a:schemeClr val="tx1">
              <a:alpha val="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Question"/>
          <p:cNvSpPr txBox="1"/>
          <p:nvPr/>
        </p:nvSpPr>
        <p:spPr>
          <a:xfrm>
            <a:off x="152400" y="1047750"/>
            <a:ext cx="3733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Сестра родная склада -</a:t>
            </a:r>
          </a:p>
          <a:p>
            <a:r>
              <a:rPr lang="ru-RU" sz="2400" dirty="0" smtClean="0">
                <a:solidFill>
                  <a:schemeClr val="bg1"/>
                </a:solidFill>
              </a:rPr>
              <a:t>В квартире, в доме - ...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25" name="Timer - 20 Seconds_PPv2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6"/>
              </p:ext>
            </p:extLst>
          </p:nvPr>
        </p:nvPicPr>
        <p:blipFill rotWithShape="1">
          <a:blip r:embed="rId17" cstate="print"/>
          <a:srcRect l="11722" r="11722"/>
          <a:stretch/>
        </p:blipFill>
        <p:spPr>
          <a:xfrm>
            <a:off x="5800401" y="887851"/>
            <a:ext cx="3127248" cy="2297751"/>
          </a:xfrm>
          <a:prstGeom prst="rect">
            <a:avLst/>
          </a:prstGeom>
          <a:effectLst>
            <a:softEdge rad="25400"/>
          </a:effectLst>
        </p:spPr>
      </p:pic>
    </p:spTree>
    <p:extLst>
      <p:ext uri="{BB962C8B-B14F-4D97-AF65-F5344CB8AC3E}">
        <p14:creationId xmlns:p14="http://schemas.microsoft.com/office/powerpoint/2010/main" xmlns="" val="215279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3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video>
              <p:cMediaNode vol="80000">
                <p:cTn id="64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</p:childTnLst>
        </p:cTn>
      </p:par>
    </p:tnLst>
    <p:bldLst>
      <p:bldP spid="24" grpId="0"/>
      <p:bldP spid="8" grpId="0"/>
      <p:bldP spid="8" grpId="1"/>
      <p:bldP spid="9" grpId="0"/>
      <p:bldP spid="9" grpId="1"/>
      <p:bldP spid="9" grpId="2"/>
      <p:bldP spid="7" grpId="0"/>
      <p:bldP spid="7" grpId="1"/>
      <p:bldP spid="5" grpId="0"/>
      <p:bldP spid="5" grpId="1"/>
      <p:bldP spid="5" grpId="2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Background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0" y="-1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Last Question Button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132" y="248184"/>
            <a:ext cx="474529" cy="474529"/>
          </a:xfrm>
          <a:prstGeom prst="rect">
            <a:avLst/>
          </a:prstGeom>
        </p:spPr>
      </p:pic>
      <p:pic>
        <p:nvPicPr>
          <p:cNvPr id="19" name="Next Question Butto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93271" y="248184"/>
            <a:ext cx="474529" cy="474529"/>
          </a:xfrm>
          <a:prstGeom prst="rect">
            <a:avLst/>
          </a:prstGeom>
        </p:spPr>
      </p:pic>
      <p:pic>
        <p:nvPicPr>
          <p:cNvPr id="20" name="Clue Butto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75652" y="3381312"/>
            <a:ext cx="791986" cy="791986"/>
          </a:xfrm>
          <a:prstGeom prst="rect">
            <a:avLst/>
          </a:prstGeom>
        </p:spPr>
      </p:pic>
      <p:pic>
        <p:nvPicPr>
          <p:cNvPr id="21" name="Duplicate Butto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15854" y="3381311"/>
            <a:ext cx="791986" cy="791986"/>
          </a:xfrm>
          <a:prstGeom prst="rect">
            <a:avLst/>
          </a:prstGeom>
        </p:spPr>
      </p:pic>
      <p:pic>
        <p:nvPicPr>
          <p:cNvPr id="22" name="Take 2 Butto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29562" y="3381313"/>
            <a:ext cx="791986" cy="791986"/>
          </a:xfrm>
          <a:prstGeom prst="rect">
            <a:avLst/>
          </a:prstGeom>
        </p:spPr>
      </p:pic>
      <p:sp>
        <p:nvSpPr>
          <p:cNvPr id="24" name="Clue"/>
          <p:cNvSpPr txBox="1"/>
          <p:nvPr/>
        </p:nvSpPr>
        <p:spPr>
          <a:xfrm>
            <a:off x="152401" y="4457436"/>
            <a:ext cx="8000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будильник</a:t>
            </a:r>
            <a:endParaRPr lang="en-US" sz="2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23" name="Reveal Answer">
            <a:hlinkClick r:id="" action="ppaction://noaction">
              <a:snd r:embed="rId10" name="Answer Reveal.wav"/>
            </a:hlinkClick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87760" y="4405730"/>
            <a:ext cx="495330" cy="495330"/>
          </a:xfrm>
          <a:prstGeom prst="rect">
            <a:avLst/>
          </a:prstGeom>
        </p:spPr>
      </p:pic>
      <p:pic>
        <p:nvPicPr>
          <p:cNvPr id="30" name="Answer C Reveal" descr="M:\2014 Game Shows\Metal\POwerpoint\Answer C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4231" y="3539477"/>
            <a:ext cx="2580829" cy="51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Answer D Reveal" descr="M:\2014 Game Shows\Metal\POwerpoint\Answer D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28942" y="3551846"/>
            <a:ext cx="2580829" cy="51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Answeer B Reveal" descr="M:\2014 Game Shows\Metal\POwerpoint\Answer B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33704" y="2923745"/>
            <a:ext cx="2580829" cy="51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ake 2 Answer"/>
          <p:cNvSpPr txBox="1"/>
          <p:nvPr/>
        </p:nvSpPr>
        <p:spPr>
          <a:xfrm>
            <a:off x="685800" y="3639777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brick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028" name="Answer A Reveal" descr="M:\2014 Game Shows\Metal\POwerpoint\Answer A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4232" y="2926509"/>
            <a:ext cx="2580829" cy="51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rrect Answer"/>
          <p:cNvSpPr txBox="1"/>
          <p:nvPr/>
        </p:nvSpPr>
        <p:spPr>
          <a:xfrm>
            <a:off x="3394075" y="3648075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alarm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Incorrect Ans 2"/>
          <p:cNvSpPr txBox="1"/>
          <p:nvPr/>
        </p:nvSpPr>
        <p:spPr>
          <a:xfrm>
            <a:off x="3400425" y="3028950"/>
            <a:ext cx="2057400" cy="30777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chair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Incorrect Ans 1"/>
          <p:cNvSpPr txBox="1"/>
          <p:nvPr/>
        </p:nvSpPr>
        <p:spPr>
          <a:xfrm>
            <a:off x="685800" y="3031714"/>
            <a:ext cx="2057400" cy="30777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clock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1" name="Question Reveal"/>
          <p:cNvSpPr/>
          <p:nvPr/>
        </p:nvSpPr>
        <p:spPr>
          <a:xfrm>
            <a:off x="152400" y="971550"/>
            <a:ext cx="5410199" cy="1608136"/>
          </a:xfrm>
          <a:prstGeom prst="roundRect">
            <a:avLst>
              <a:gd name="adj" fmla="val 5800"/>
            </a:avLst>
          </a:prstGeom>
          <a:solidFill>
            <a:schemeClr val="tx1">
              <a:alpha val="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Question"/>
          <p:cNvSpPr txBox="1"/>
          <p:nvPr/>
        </p:nvSpPr>
        <p:spPr>
          <a:xfrm>
            <a:off x="152400" y="1047750"/>
            <a:ext cx="457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Не проспать чтоб на урок,</a:t>
            </a:r>
          </a:p>
          <a:p>
            <a:r>
              <a:rPr lang="ru-RU" sz="2400" dirty="0" smtClean="0">
                <a:solidFill>
                  <a:schemeClr val="bg1"/>
                </a:solidFill>
              </a:rPr>
              <a:t>Мы заводим на ночь </a:t>
            </a:r>
            <a:r>
              <a:rPr lang="ru-RU" sz="2000" dirty="0" smtClean="0"/>
              <a:t>...</a:t>
            </a:r>
            <a:endParaRPr lang="ru-RU" sz="2000" dirty="0"/>
          </a:p>
        </p:txBody>
      </p:sp>
      <p:pic>
        <p:nvPicPr>
          <p:cNvPr id="25" name="Timer - 20 Seconds_PPv2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6"/>
              </p:ext>
            </p:extLst>
          </p:nvPr>
        </p:nvPicPr>
        <p:blipFill rotWithShape="1">
          <a:blip r:embed="rId17" cstate="print"/>
          <a:srcRect l="11722" r="11722"/>
          <a:stretch/>
        </p:blipFill>
        <p:spPr>
          <a:xfrm>
            <a:off x="5800401" y="887851"/>
            <a:ext cx="3127248" cy="2297751"/>
          </a:xfrm>
          <a:prstGeom prst="rect">
            <a:avLst/>
          </a:prstGeom>
          <a:effectLst>
            <a:softEdge rad="25400"/>
          </a:effectLst>
        </p:spPr>
      </p:pic>
    </p:spTree>
    <p:extLst>
      <p:ext uri="{BB962C8B-B14F-4D97-AF65-F5344CB8AC3E}">
        <p14:creationId xmlns:p14="http://schemas.microsoft.com/office/powerpoint/2010/main" xmlns="" val="3536960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3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video>
              <p:cMediaNode vol="80000">
                <p:cTn id="64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</p:childTnLst>
        </p:cTn>
      </p:par>
    </p:tnLst>
    <p:bldLst>
      <p:bldP spid="24" grpId="0"/>
      <p:bldP spid="8" grpId="0"/>
      <p:bldP spid="8" grpId="1"/>
      <p:bldP spid="8" grpId="2"/>
      <p:bldP spid="9" grpId="0"/>
      <p:bldP spid="9" grpId="1"/>
      <p:bldP spid="7" grpId="0"/>
      <p:bldP spid="7" grpId="1"/>
      <p:bldP spid="7" grpId="2"/>
      <p:bldP spid="5" grpId="0"/>
      <p:bldP spid="5" grpId="1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M:\2014 Game Shows\Metal\POwerpoint\Title Scree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2880" y="-333241"/>
            <a:ext cx="9156879" cy="5886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Last Question Button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752" y="2372636"/>
            <a:ext cx="474529" cy="474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35953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Background 1" descr="M:\2014 Game Shows\Metal\POwerpoint\2-Q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Last Question Button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132" y="268421"/>
            <a:ext cx="474529" cy="474529"/>
          </a:xfrm>
          <a:prstGeom prst="rect">
            <a:avLst/>
          </a:prstGeom>
        </p:spPr>
      </p:pic>
      <p:pic>
        <p:nvPicPr>
          <p:cNvPr id="19" name="Next Question Butto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93271" y="268421"/>
            <a:ext cx="474529" cy="474529"/>
          </a:xfrm>
          <a:prstGeom prst="rect">
            <a:avLst/>
          </a:prstGeom>
        </p:spPr>
      </p:pic>
      <p:pic>
        <p:nvPicPr>
          <p:cNvPr id="20" name="Clue Butto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75652" y="3381312"/>
            <a:ext cx="791986" cy="791986"/>
          </a:xfrm>
          <a:prstGeom prst="rect">
            <a:avLst/>
          </a:prstGeom>
        </p:spPr>
      </p:pic>
      <p:pic>
        <p:nvPicPr>
          <p:cNvPr id="21" name="Duplicate Butto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15854" y="3381311"/>
            <a:ext cx="791986" cy="791986"/>
          </a:xfrm>
          <a:prstGeom prst="rect">
            <a:avLst/>
          </a:prstGeom>
        </p:spPr>
      </p:pic>
      <p:pic>
        <p:nvPicPr>
          <p:cNvPr id="22" name="Take 2 Butto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29562" y="3381313"/>
            <a:ext cx="791986" cy="791986"/>
          </a:xfrm>
          <a:prstGeom prst="rect">
            <a:avLst/>
          </a:prstGeom>
        </p:spPr>
      </p:pic>
      <p:sp>
        <p:nvSpPr>
          <p:cNvPr id="24" name="Clue"/>
          <p:cNvSpPr txBox="1"/>
          <p:nvPr/>
        </p:nvSpPr>
        <p:spPr>
          <a:xfrm>
            <a:off x="152401" y="4457436"/>
            <a:ext cx="8000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Полка</a:t>
            </a:r>
            <a:endParaRPr lang="en-US" sz="2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23" name="Reveal Answer">
            <a:hlinkClick r:id="" action="ppaction://noaction">
              <a:snd r:embed="rId10" name="Answer Reveal.wav"/>
            </a:hlinkClick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87760" y="4405730"/>
            <a:ext cx="495330" cy="495330"/>
          </a:xfrm>
          <a:prstGeom prst="rect">
            <a:avLst/>
          </a:prstGeom>
        </p:spPr>
      </p:pic>
      <p:pic>
        <p:nvPicPr>
          <p:cNvPr id="30" name="Answer C Reveal" descr="M:\2014 Game Shows\Metal\POwerpoint\Answer C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4231" y="3539477"/>
            <a:ext cx="2580829" cy="51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Answer D Reveal" descr="M:\2014 Game Shows\Metal\POwerpoint\Answer D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28942" y="3551846"/>
            <a:ext cx="2580829" cy="51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Answeer B Reveal" descr="M:\2014 Game Shows\Metal\POwerpoint\Answer B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33704" y="2923745"/>
            <a:ext cx="2580829" cy="51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ake 2 Answer"/>
          <p:cNvSpPr txBox="1"/>
          <p:nvPr/>
        </p:nvSpPr>
        <p:spPr>
          <a:xfrm>
            <a:off x="685800" y="3639777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shower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028" name="Answer A Reveal" descr="M:\2014 Game Shows\Metal\POwerpoint\Answer A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4232" y="2926509"/>
            <a:ext cx="2580829" cy="51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rrect Answer"/>
          <p:cNvSpPr txBox="1"/>
          <p:nvPr/>
        </p:nvSpPr>
        <p:spPr>
          <a:xfrm>
            <a:off x="3394075" y="3648075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shelf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Incorrect Ans 2"/>
          <p:cNvSpPr txBox="1"/>
          <p:nvPr/>
        </p:nvSpPr>
        <p:spPr>
          <a:xfrm>
            <a:off x="3400425" y="3028950"/>
            <a:ext cx="2057400" cy="30777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chair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Incorrect Ans 1"/>
          <p:cNvSpPr txBox="1"/>
          <p:nvPr/>
        </p:nvSpPr>
        <p:spPr>
          <a:xfrm>
            <a:off x="685800" y="3031714"/>
            <a:ext cx="2057400" cy="30777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table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1" name="Question Reveal"/>
          <p:cNvSpPr/>
          <p:nvPr/>
        </p:nvSpPr>
        <p:spPr>
          <a:xfrm>
            <a:off x="152400" y="971550"/>
            <a:ext cx="5410199" cy="1608136"/>
          </a:xfrm>
          <a:prstGeom prst="roundRect">
            <a:avLst>
              <a:gd name="adj" fmla="val 5800"/>
            </a:avLst>
          </a:prstGeom>
          <a:solidFill>
            <a:schemeClr val="tx1">
              <a:alpha val="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Question"/>
          <p:cNvSpPr txBox="1"/>
          <p:nvPr/>
        </p:nvSpPr>
        <p:spPr>
          <a:xfrm>
            <a:off x="152400" y="1047750"/>
            <a:ext cx="419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Просил её повесить шеф,</a:t>
            </a:r>
          </a:p>
          <a:p>
            <a:r>
              <a:rPr lang="ru-RU" sz="2400" dirty="0" smtClean="0">
                <a:solidFill>
                  <a:schemeClr val="bg1"/>
                </a:solidFill>
              </a:rPr>
              <a:t>Для книг она, зовётся ...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3" name="Timer - 20 Seconds_PPv2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6"/>
              </p:ext>
            </p:extLst>
          </p:nvPr>
        </p:nvPicPr>
        <p:blipFill rotWithShape="1">
          <a:blip r:embed="rId17" cstate="print"/>
          <a:srcRect l="11722" r="11722"/>
          <a:stretch/>
        </p:blipFill>
        <p:spPr>
          <a:xfrm>
            <a:off x="5800401" y="887851"/>
            <a:ext cx="3127248" cy="2297751"/>
          </a:xfrm>
          <a:prstGeom prst="rect">
            <a:avLst/>
          </a:prstGeom>
          <a:effectLst>
            <a:softEdge rad="25400"/>
          </a:effectLst>
        </p:spPr>
      </p:pic>
    </p:spTree>
    <p:extLst>
      <p:ext uri="{BB962C8B-B14F-4D97-AF65-F5344CB8AC3E}">
        <p14:creationId xmlns:p14="http://schemas.microsoft.com/office/powerpoint/2010/main" xmlns="" val="4235652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6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4" grpId="0"/>
      <p:bldP spid="8" grpId="0"/>
      <p:bldP spid="8" grpId="1"/>
      <p:bldP spid="9" grpId="0"/>
      <p:bldP spid="9" grpId="1"/>
      <p:bldP spid="7" grpId="0"/>
      <p:bldP spid="7" grpId="1"/>
      <p:bldP spid="7" grpId="2"/>
      <p:bldP spid="5" grpId="0"/>
      <p:bldP spid="5" grpId="1"/>
      <p:bldP spid="5" grpId="2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Background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0" y="-1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Last Question Button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132" y="248184"/>
            <a:ext cx="474529" cy="474529"/>
          </a:xfrm>
          <a:prstGeom prst="rect">
            <a:avLst/>
          </a:prstGeom>
        </p:spPr>
      </p:pic>
      <p:pic>
        <p:nvPicPr>
          <p:cNvPr id="19" name="Next Question Butto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93271" y="248184"/>
            <a:ext cx="474529" cy="474529"/>
          </a:xfrm>
          <a:prstGeom prst="rect">
            <a:avLst/>
          </a:prstGeom>
        </p:spPr>
      </p:pic>
      <p:pic>
        <p:nvPicPr>
          <p:cNvPr id="20" name="Clue Butto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75652" y="3381312"/>
            <a:ext cx="791986" cy="791986"/>
          </a:xfrm>
          <a:prstGeom prst="rect">
            <a:avLst/>
          </a:prstGeom>
        </p:spPr>
      </p:pic>
      <p:pic>
        <p:nvPicPr>
          <p:cNvPr id="21" name="Duplicate Butto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15854" y="3381311"/>
            <a:ext cx="791986" cy="791986"/>
          </a:xfrm>
          <a:prstGeom prst="rect">
            <a:avLst/>
          </a:prstGeom>
        </p:spPr>
      </p:pic>
      <p:pic>
        <p:nvPicPr>
          <p:cNvPr id="22" name="Take 2 Butto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29562" y="3381313"/>
            <a:ext cx="791986" cy="791986"/>
          </a:xfrm>
          <a:prstGeom prst="rect">
            <a:avLst/>
          </a:prstGeom>
        </p:spPr>
      </p:pic>
      <p:sp>
        <p:nvSpPr>
          <p:cNvPr id="24" name="Clue"/>
          <p:cNvSpPr txBox="1"/>
          <p:nvPr/>
        </p:nvSpPr>
        <p:spPr>
          <a:xfrm>
            <a:off x="152401" y="4457436"/>
            <a:ext cx="8000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Стол</a:t>
            </a:r>
            <a:endParaRPr lang="en-US" sz="2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23" name="Reveal Answer">
            <a:hlinkClick r:id="" action="ppaction://noaction">
              <a:snd r:embed="rId10" name="Answer Reveal.wav"/>
            </a:hlinkClick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87760" y="4405730"/>
            <a:ext cx="495330" cy="495330"/>
          </a:xfrm>
          <a:prstGeom prst="rect">
            <a:avLst/>
          </a:prstGeom>
        </p:spPr>
      </p:pic>
      <p:pic>
        <p:nvPicPr>
          <p:cNvPr id="1027" name="Answer D Reveal" descr="M:\2014 Game Shows\Metal\POwerpoint\Answer D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28942" y="3551846"/>
            <a:ext cx="2580829" cy="51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Answer C Reveal" descr="M:\2014 Game Shows\Metal\POwerpoint\Answer C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4231" y="3539477"/>
            <a:ext cx="2580829" cy="51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Answer B Reveal" descr="M:\2014 Game Shows\Metal\POwerpoint\Answer B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33704" y="2923745"/>
            <a:ext cx="2580829" cy="51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Answer A Reveal" descr="M:\2014 Game Shows\Metal\POwerpoint\Answer A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4232" y="2926509"/>
            <a:ext cx="2580829" cy="51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ake 2 Answer"/>
          <p:cNvSpPr txBox="1"/>
          <p:nvPr/>
        </p:nvSpPr>
        <p:spPr>
          <a:xfrm>
            <a:off x="685800" y="3639777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bath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Correct Answer"/>
          <p:cNvSpPr txBox="1"/>
          <p:nvPr/>
        </p:nvSpPr>
        <p:spPr>
          <a:xfrm>
            <a:off x="3394075" y="3031714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table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Incorrect Ans 2"/>
          <p:cNvSpPr txBox="1"/>
          <p:nvPr/>
        </p:nvSpPr>
        <p:spPr>
          <a:xfrm>
            <a:off x="3394075" y="3657050"/>
            <a:ext cx="2057400" cy="30777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bed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Incorrect Ans 1"/>
          <p:cNvSpPr txBox="1"/>
          <p:nvPr/>
        </p:nvSpPr>
        <p:spPr>
          <a:xfrm>
            <a:off x="685800" y="3031714"/>
            <a:ext cx="2057400" cy="30777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chair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1" name="Question Reveal"/>
          <p:cNvSpPr/>
          <p:nvPr/>
        </p:nvSpPr>
        <p:spPr>
          <a:xfrm>
            <a:off x="152400" y="971550"/>
            <a:ext cx="5410199" cy="1608136"/>
          </a:xfrm>
          <a:prstGeom prst="roundRect">
            <a:avLst>
              <a:gd name="adj" fmla="val 5800"/>
            </a:avLst>
          </a:prstGeom>
          <a:solidFill>
            <a:schemeClr val="tx1">
              <a:alpha val="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Question"/>
          <p:cNvSpPr txBox="1"/>
          <p:nvPr/>
        </p:nvSpPr>
        <p:spPr>
          <a:xfrm>
            <a:off x="152400" y="1047750"/>
            <a:ext cx="464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Готов обед у миссис </a:t>
            </a:r>
            <a:r>
              <a:rPr lang="ru-RU" sz="2400" dirty="0" err="1" smtClean="0">
                <a:solidFill>
                  <a:schemeClr val="bg1"/>
                </a:solidFill>
              </a:rPr>
              <a:t>Эйбл</a:t>
            </a:r>
            <a:r>
              <a:rPr lang="ru-RU" sz="2400" dirty="0" smtClean="0">
                <a:solidFill>
                  <a:schemeClr val="bg1"/>
                </a:solidFill>
              </a:rPr>
              <a:t>,</a:t>
            </a:r>
          </a:p>
          <a:p>
            <a:r>
              <a:rPr lang="ru-RU" sz="2400" dirty="0" smtClean="0">
                <a:solidFill>
                  <a:schemeClr val="bg1"/>
                </a:solidFill>
              </a:rPr>
              <a:t>Гостям накрыт уж круглый ...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25" name="Timer - 20 Seconds_PPv2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6"/>
              </p:ext>
            </p:extLst>
          </p:nvPr>
        </p:nvPicPr>
        <p:blipFill rotWithShape="1">
          <a:blip r:embed="rId17" cstate="print"/>
          <a:srcRect l="11722" r="11722"/>
          <a:stretch/>
        </p:blipFill>
        <p:spPr>
          <a:xfrm>
            <a:off x="5800401" y="887851"/>
            <a:ext cx="3127248" cy="2297751"/>
          </a:xfrm>
          <a:prstGeom prst="rect">
            <a:avLst/>
          </a:prstGeom>
          <a:effectLst>
            <a:softEdge rad="25400"/>
          </a:effectLst>
        </p:spPr>
      </p:pic>
    </p:spTree>
    <p:extLst>
      <p:ext uri="{BB962C8B-B14F-4D97-AF65-F5344CB8AC3E}">
        <p14:creationId xmlns:p14="http://schemas.microsoft.com/office/powerpoint/2010/main" xmlns="" val="1017098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3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video>
              <p:cMediaNode vol="80000">
                <p:cTn id="64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</p:childTnLst>
        </p:cTn>
      </p:par>
    </p:tnLst>
    <p:bldLst>
      <p:bldP spid="24" grpId="0"/>
      <p:bldP spid="8" grpId="2"/>
      <p:bldP spid="8" grpId="3"/>
      <p:bldP spid="8" grpId="4"/>
      <p:bldP spid="9" grpId="0"/>
      <p:bldP spid="9" grpId="1"/>
      <p:bldP spid="7" grpId="0"/>
      <p:bldP spid="7" grpId="1"/>
      <p:bldP spid="5" grpId="2"/>
      <p:bldP spid="5" grpId="3"/>
      <p:bldP spid="5" grpId="4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Background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0" y="-1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Last Question Button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132" y="248184"/>
            <a:ext cx="474529" cy="474529"/>
          </a:xfrm>
          <a:prstGeom prst="rect">
            <a:avLst/>
          </a:prstGeom>
        </p:spPr>
      </p:pic>
      <p:pic>
        <p:nvPicPr>
          <p:cNvPr id="19" name="Next Question Butto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93271" y="248184"/>
            <a:ext cx="474529" cy="474529"/>
          </a:xfrm>
          <a:prstGeom prst="rect">
            <a:avLst/>
          </a:prstGeom>
        </p:spPr>
      </p:pic>
      <p:pic>
        <p:nvPicPr>
          <p:cNvPr id="20" name="Clue Butto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75652" y="3381312"/>
            <a:ext cx="791986" cy="791986"/>
          </a:xfrm>
          <a:prstGeom prst="rect">
            <a:avLst/>
          </a:prstGeom>
        </p:spPr>
      </p:pic>
      <p:pic>
        <p:nvPicPr>
          <p:cNvPr id="21" name="Duplicate Butto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15854" y="3381311"/>
            <a:ext cx="791986" cy="791986"/>
          </a:xfrm>
          <a:prstGeom prst="rect">
            <a:avLst/>
          </a:prstGeom>
        </p:spPr>
      </p:pic>
      <p:pic>
        <p:nvPicPr>
          <p:cNvPr id="22" name="Take 2 Butto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29562" y="3381313"/>
            <a:ext cx="791986" cy="791986"/>
          </a:xfrm>
          <a:prstGeom prst="rect">
            <a:avLst/>
          </a:prstGeom>
        </p:spPr>
      </p:pic>
      <p:sp>
        <p:nvSpPr>
          <p:cNvPr id="24" name="Clue"/>
          <p:cNvSpPr txBox="1"/>
          <p:nvPr/>
        </p:nvSpPr>
        <p:spPr>
          <a:xfrm>
            <a:off x="152401" y="4457436"/>
            <a:ext cx="8000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Книжный шкаф</a:t>
            </a:r>
            <a:endParaRPr lang="en-US" sz="2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23" name="Reveal Answer">
            <a:hlinkClick r:id="" action="ppaction://noaction">
              <a:snd r:embed="rId10" name="Answer Reveal.wav"/>
            </a:hlinkClick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87760" y="4405730"/>
            <a:ext cx="495330" cy="495330"/>
          </a:xfrm>
          <a:prstGeom prst="rect">
            <a:avLst/>
          </a:prstGeom>
        </p:spPr>
      </p:pic>
      <p:pic>
        <p:nvPicPr>
          <p:cNvPr id="30" name="Answer C Reveal" descr="M:\2014 Game Shows\Metal\POwerpoint\Answer C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4231" y="3539477"/>
            <a:ext cx="2580829" cy="51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Answer D Reveal" descr="M:\2014 Game Shows\Metal\POwerpoint\Answer D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28942" y="3551846"/>
            <a:ext cx="2580829" cy="51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Answeer B Reveal" descr="M:\2014 Game Shows\Metal\POwerpoint\Answer B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33704" y="2923745"/>
            <a:ext cx="2580829" cy="51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ake 2 Answer"/>
          <p:cNvSpPr txBox="1"/>
          <p:nvPr/>
        </p:nvSpPr>
        <p:spPr>
          <a:xfrm>
            <a:off x="685800" y="3639777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bath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028" name="Answer A Reveal" descr="M:\2014 Game Shows\Metal\POwerpoint\Answer A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4232" y="2926509"/>
            <a:ext cx="2580829" cy="51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rrect Answer"/>
          <p:cNvSpPr txBox="1"/>
          <p:nvPr/>
        </p:nvSpPr>
        <p:spPr>
          <a:xfrm>
            <a:off x="3394075" y="3648075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shelf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Incorrect Ans 2"/>
          <p:cNvSpPr txBox="1"/>
          <p:nvPr/>
        </p:nvSpPr>
        <p:spPr>
          <a:xfrm>
            <a:off x="3400425" y="3028950"/>
            <a:ext cx="2057400" cy="30777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bookcase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Incorrect Ans 1"/>
          <p:cNvSpPr txBox="1"/>
          <p:nvPr/>
        </p:nvSpPr>
        <p:spPr>
          <a:xfrm>
            <a:off x="685800" y="3031714"/>
            <a:ext cx="2057400" cy="30777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bed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1" name="Question Reveal"/>
          <p:cNvSpPr/>
          <p:nvPr/>
        </p:nvSpPr>
        <p:spPr>
          <a:xfrm>
            <a:off x="152400" y="971550"/>
            <a:ext cx="5410199" cy="1608136"/>
          </a:xfrm>
          <a:prstGeom prst="roundRect">
            <a:avLst>
              <a:gd name="adj" fmla="val 5800"/>
            </a:avLst>
          </a:prstGeom>
          <a:solidFill>
            <a:schemeClr val="tx1">
              <a:alpha val="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Question"/>
          <p:cNvSpPr txBox="1"/>
          <p:nvPr/>
        </p:nvSpPr>
        <p:spPr>
          <a:xfrm>
            <a:off x="152400" y="1047750"/>
            <a:ext cx="4648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Стоят в нем в ряд</a:t>
            </a:r>
          </a:p>
          <a:p>
            <a:r>
              <a:rPr lang="ru-RU" sz="2400" dirty="0" smtClean="0">
                <a:solidFill>
                  <a:schemeClr val="bg1"/>
                </a:solidFill>
              </a:rPr>
              <a:t>Джек Лондон, Чейз,</a:t>
            </a:r>
          </a:p>
          <a:p>
            <a:r>
              <a:rPr lang="ru-RU" sz="2400" dirty="0" smtClean="0">
                <a:solidFill>
                  <a:schemeClr val="bg1"/>
                </a:solidFill>
              </a:rPr>
              <a:t>Вернее, книги их,</a:t>
            </a:r>
          </a:p>
          <a:p>
            <a:r>
              <a:rPr lang="ru-RU" sz="2400" dirty="0" smtClean="0">
                <a:solidFill>
                  <a:schemeClr val="bg1"/>
                </a:solidFill>
              </a:rPr>
              <a:t>А он - ...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25" name="Timer - 20 Seconds_PPv2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6"/>
              </p:ext>
            </p:extLst>
          </p:nvPr>
        </p:nvPicPr>
        <p:blipFill rotWithShape="1">
          <a:blip r:embed="rId17" cstate="print"/>
          <a:srcRect l="11722" r="11722"/>
          <a:stretch/>
        </p:blipFill>
        <p:spPr>
          <a:xfrm>
            <a:off x="5800401" y="887851"/>
            <a:ext cx="3127248" cy="2297751"/>
          </a:xfrm>
          <a:prstGeom prst="rect">
            <a:avLst/>
          </a:prstGeom>
          <a:effectLst>
            <a:softEdge rad="25400"/>
          </a:effectLst>
        </p:spPr>
      </p:pic>
    </p:spTree>
    <p:extLst>
      <p:ext uri="{BB962C8B-B14F-4D97-AF65-F5344CB8AC3E}">
        <p14:creationId xmlns:p14="http://schemas.microsoft.com/office/powerpoint/2010/main" xmlns="" val="4074613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3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video>
              <p:cMediaNode vol="80000">
                <p:cTn id="64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</p:childTnLst>
        </p:cTn>
      </p:par>
    </p:tnLst>
    <p:bldLst>
      <p:bldP spid="24" grpId="0"/>
      <p:bldP spid="8" grpId="0"/>
      <p:bldP spid="8" grpId="1"/>
      <p:bldP spid="8" grpId="2"/>
      <p:bldP spid="9" grpId="0"/>
      <p:bldP spid="9" grpId="1"/>
      <p:bldP spid="9" grpId="2"/>
      <p:bldP spid="7" grpId="0"/>
      <p:bldP spid="7" grpId="1"/>
      <p:bldP spid="5" grpId="0"/>
      <p:bldP spid="5" grpId="1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Background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0" y="-1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Last Question Button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132" y="248184"/>
            <a:ext cx="474529" cy="474529"/>
          </a:xfrm>
          <a:prstGeom prst="rect">
            <a:avLst/>
          </a:prstGeom>
        </p:spPr>
      </p:pic>
      <p:pic>
        <p:nvPicPr>
          <p:cNvPr id="19" name="Next Question Butto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93271" y="248184"/>
            <a:ext cx="474529" cy="474529"/>
          </a:xfrm>
          <a:prstGeom prst="rect">
            <a:avLst/>
          </a:prstGeom>
        </p:spPr>
      </p:pic>
      <p:pic>
        <p:nvPicPr>
          <p:cNvPr id="20" name="Clue Butto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75652" y="3381312"/>
            <a:ext cx="791986" cy="791986"/>
          </a:xfrm>
          <a:prstGeom prst="rect">
            <a:avLst/>
          </a:prstGeom>
        </p:spPr>
      </p:pic>
      <p:pic>
        <p:nvPicPr>
          <p:cNvPr id="21" name="Duplicate Butto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15854" y="3381311"/>
            <a:ext cx="791986" cy="791986"/>
          </a:xfrm>
          <a:prstGeom prst="rect">
            <a:avLst/>
          </a:prstGeom>
        </p:spPr>
      </p:pic>
      <p:pic>
        <p:nvPicPr>
          <p:cNvPr id="22" name="Take 2 Butto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29562" y="3381313"/>
            <a:ext cx="791986" cy="791986"/>
          </a:xfrm>
          <a:prstGeom prst="rect">
            <a:avLst/>
          </a:prstGeom>
        </p:spPr>
      </p:pic>
      <p:sp>
        <p:nvSpPr>
          <p:cNvPr id="24" name="Clue"/>
          <p:cNvSpPr txBox="1"/>
          <p:nvPr/>
        </p:nvSpPr>
        <p:spPr>
          <a:xfrm>
            <a:off x="152401" y="4457436"/>
            <a:ext cx="8000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Стул</a:t>
            </a:r>
            <a:endParaRPr lang="en-US" sz="2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23" name="Reveal Answer">
            <a:hlinkClick r:id="" action="ppaction://noaction">
              <a:snd r:embed="rId10" name="Answer Reveal.wav"/>
            </a:hlinkClick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87760" y="4405730"/>
            <a:ext cx="495330" cy="495330"/>
          </a:xfrm>
          <a:prstGeom prst="rect">
            <a:avLst/>
          </a:prstGeom>
        </p:spPr>
      </p:pic>
      <p:pic>
        <p:nvPicPr>
          <p:cNvPr id="30" name="Answer C Reveal" descr="M:\2014 Game Shows\Metal\POwerpoint\Answer C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4231" y="3539477"/>
            <a:ext cx="2580829" cy="51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Answer D Reveal" descr="M:\2014 Game Shows\Metal\POwerpoint\Answer D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28942" y="3551846"/>
            <a:ext cx="2580829" cy="51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Answeer B Reveal" descr="M:\2014 Game Shows\Metal\POwerpoint\Answer B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33704" y="2923745"/>
            <a:ext cx="2580829" cy="51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ake 2 Answer"/>
          <p:cNvSpPr txBox="1"/>
          <p:nvPr/>
        </p:nvSpPr>
        <p:spPr>
          <a:xfrm>
            <a:off x="685800" y="3639777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chair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028" name="Answer A Reveal" descr="M:\2014 Game Shows\Metal\POwerpoint\Answer A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4232" y="2926509"/>
            <a:ext cx="2580829" cy="51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rrect Answer"/>
          <p:cNvSpPr txBox="1"/>
          <p:nvPr/>
        </p:nvSpPr>
        <p:spPr>
          <a:xfrm>
            <a:off x="3394075" y="3648075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bath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Incorrect Ans 2"/>
          <p:cNvSpPr txBox="1"/>
          <p:nvPr/>
        </p:nvSpPr>
        <p:spPr>
          <a:xfrm>
            <a:off x="3400425" y="3028950"/>
            <a:ext cx="2057400" cy="30777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book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Incorrect Ans 1"/>
          <p:cNvSpPr txBox="1"/>
          <p:nvPr/>
        </p:nvSpPr>
        <p:spPr>
          <a:xfrm>
            <a:off x="685800" y="3031714"/>
            <a:ext cx="2057400" cy="30777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table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1" name="Question Reveal"/>
          <p:cNvSpPr/>
          <p:nvPr/>
        </p:nvSpPr>
        <p:spPr>
          <a:xfrm>
            <a:off x="152400" y="971550"/>
            <a:ext cx="5410199" cy="1608136"/>
          </a:xfrm>
          <a:prstGeom prst="roundRect">
            <a:avLst>
              <a:gd name="adj" fmla="val 5800"/>
            </a:avLst>
          </a:prstGeom>
          <a:solidFill>
            <a:schemeClr val="tx1">
              <a:alpha val="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Question"/>
          <p:cNvSpPr txBox="1"/>
          <p:nvPr/>
        </p:nvSpPr>
        <p:spPr>
          <a:xfrm>
            <a:off x="152400" y="1047750"/>
            <a:ext cx="4724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Сижу на нем я прямо,</a:t>
            </a:r>
          </a:p>
          <a:p>
            <a:r>
              <a:rPr lang="ru-RU" sz="2400" dirty="0" smtClean="0">
                <a:solidFill>
                  <a:schemeClr val="bg1"/>
                </a:solidFill>
              </a:rPr>
              <a:t>Чтоб не болела шея.</a:t>
            </a:r>
          </a:p>
          <a:p>
            <a:r>
              <a:rPr lang="ru-RU" sz="2400" dirty="0" smtClean="0">
                <a:solidFill>
                  <a:schemeClr val="bg1"/>
                </a:solidFill>
              </a:rPr>
              <a:t>Он с удобной спинкой</a:t>
            </a:r>
          </a:p>
          <a:p>
            <a:r>
              <a:rPr lang="ru-RU" sz="2400" dirty="0" smtClean="0">
                <a:solidFill>
                  <a:schemeClr val="bg1"/>
                </a:solidFill>
              </a:rPr>
              <a:t>И зовётся ...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25" name="Timer - 20 Seconds_PPv2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6"/>
              </p:ext>
            </p:extLst>
          </p:nvPr>
        </p:nvPicPr>
        <p:blipFill rotWithShape="1">
          <a:blip r:embed="rId17" cstate="print"/>
          <a:srcRect l="11722" r="11722"/>
          <a:stretch/>
        </p:blipFill>
        <p:spPr>
          <a:xfrm>
            <a:off x="5800401" y="887851"/>
            <a:ext cx="3127248" cy="2297751"/>
          </a:xfrm>
          <a:prstGeom prst="rect">
            <a:avLst/>
          </a:prstGeom>
          <a:effectLst>
            <a:softEdge rad="25400"/>
          </a:effectLst>
        </p:spPr>
      </p:pic>
    </p:spTree>
    <p:extLst>
      <p:ext uri="{BB962C8B-B14F-4D97-AF65-F5344CB8AC3E}">
        <p14:creationId xmlns:p14="http://schemas.microsoft.com/office/powerpoint/2010/main" xmlns="" val="126135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3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video>
              <p:cMediaNode vol="80000">
                <p:cTn id="64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</p:childTnLst>
        </p:cTn>
      </p:par>
    </p:tnLst>
    <p:bldLst>
      <p:bldP spid="24" grpId="0"/>
      <p:bldP spid="8" grpId="0"/>
      <p:bldP spid="8" grpId="1"/>
      <p:bldP spid="9" grpId="0"/>
      <p:bldP spid="9" grpId="1"/>
      <p:bldP spid="7" grpId="0"/>
      <p:bldP spid="7" grpId="1"/>
      <p:bldP spid="7" grpId="2"/>
      <p:bldP spid="5" grpId="0"/>
      <p:bldP spid="5" grpId="1"/>
      <p:bldP spid="5" grpId="2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Background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0" y="-1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Last Question Button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132" y="248184"/>
            <a:ext cx="474529" cy="474529"/>
          </a:xfrm>
          <a:prstGeom prst="rect">
            <a:avLst/>
          </a:prstGeom>
        </p:spPr>
      </p:pic>
      <p:pic>
        <p:nvPicPr>
          <p:cNvPr id="19" name="Next Question Butto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93271" y="248184"/>
            <a:ext cx="474529" cy="474529"/>
          </a:xfrm>
          <a:prstGeom prst="rect">
            <a:avLst/>
          </a:prstGeom>
        </p:spPr>
      </p:pic>
      <p:pic>
        <p:nvPicPr>
          <p:cNvPr id="20" name="Clue Butto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75652" y="3381312"/>
            <a:ext cx="791986" cy="791986"/>
          </a:xfrm>
          <a:prstGeom prst="rect">
            <a:avLst/>
          </a:prstGeom>
        </p:spPr>
      </p:pic>
      <p:pic>
        <p:nvPicPr>
          <p:cNvPr id="21" name="Duplicate Butto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15854" y="3381311"/>
            <a:ext cx="791986" cy="791986"/>
          </a:xfrm>
          <a:prstGeom prst="rect">
            <a:avLst/>
          </a:prstGeom>
        </p:spPr>
      </p:pic>
      <p:pic>
        <p:nvPicPr>
          <p:cNvPr id="22" name="Take 2 Butto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29562" y="3381313"/>
            <a:ext cx="791986" cy="791986"/>
          </a:xfrm>
          <a:prstGeom prst="rect">
            <a:avLst/>
          </a:prstGeom>
        </p:spPr>
      </p:pic>
      <p:sp>
        <p:nvSpPr>
          <p:cNvPr id="24" name="Clue"/>
          <p:cNvSpPr txBox="1"/>
          <p:nvPr/>
        </p:nvSpPr>
        <p:spPr>
          <a:xfrm>
            <a:off x="152401" y="4457436"/>
            <a:ext cx="8000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Кровать</a:t>
            </a:r>
            <a:endParaRPr lang="en-US" sz="2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23" name="Reveal Answer">
            <a:hlinkClick r:id="" action="ppaction://noaction">
              <a:snd r:embed="rId10" name="Answer Reveal.wav"/>
            </a:hlinkClick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87760" y="4405730"/>
            <a:ext cx="495330" cy="495330"/>
          </a:xfrm>
          <a:prstGeom prst="rect">
            <a:avLst/>
          </a:prstGeom>
        </p:spPr>
      </p:pic>
      <p:pic>
        <p:nvPicPr>
          <p:cNvPr id="30" name="Answer C Reveal" descr="M:\2014 Game Shows\Metal\POwerpoint\Answer C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4231" y="3539477"/>
            <a:ext cx="2580829" cy="51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Answer D Reveal" descr="M:\2014 Game Shows\Metal\POwerpoint\Answer D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28942" y="3551846"/>
            <a:ext cx="2580829" cy="51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Answeer B Reveal" descr="M:\2014 Game Shows\Metal\POwerpoint\Answer B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33704" y="2923745"/>
            <a:ext cx="2580829" cy="51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ake 2 Answer"/>
          <p:cNvSpPr txBox="1"/>
          <p:nvPr/>
        </p:nvSpPr>
        <p:spPr>
          <a:xfrm>
            <a:off x="685800" y="3639777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table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028" name="Answer A Reveal" descr="M:\2014 Game Shows\Metal\POwerpoint\Answer A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4232" y="2926509"/>
            <a:ext cx="2580829" cy="51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rrect Answer"/>
          <p:cNvSpPr txBox="1"/>
          <p:nvPr/>
        </p:nvSpPr>
        <p:spPr>
          <a:xfrm>
            <a:off x="3394075" y="3648075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bed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Incorrect Ans 2"/>
          <p:cNvSpPr txBox="1"/>
          <p:nvPr/>
        </p:nvSpPr>
        <p:spPr>
          <a:xfrm>
            <a:off x="3400425" y="3028950"/>
            <a:ext cx="2057400" cy="30777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bad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Incorrect Ans 1"/>
          <p:cNvSpPr txBox="1"/>
          <p:nvPr/>
        </p:nvSpPr>
        <p:spPr>
          <a:xfrm>
            <a:off x="685800" y="3031714"/>
            <a:ext cx="2057400" cy="30777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back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1" name="Question Reveal"/>
          <p:cNvSpPr/>
          <p:nvPr/>
        </p:nvSpPr>
        <p:spPr>
          <a:xfrm>
            <a:off x="152400" y="971550"/>
            <a:ext cx="5410199" cy="1608136"/>
          </a:xfrm>
          <a:prstGeom prst="roundRect">
            <a:avLst>
              <a:gd name="adj" fmla="val 5800"/>
            </a:avLst>
          </a:prstGeom>
          <a:solidFill>
            <a:schemeClr val="tx1">
              <a:alpha val="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Question"/>
          <p:cNvSpPr txBox="1"/>
          <p:nvPr/>
        </p:nvSpPr>
        <p:spPr>
          <a:xfrm>
            <a:off x="152400" y="1047750"/>
            <a:ext cx="441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После того, как закончен обед,</a:t>
            </a:r>
          </a:p>
          <a:p>
            <a:r>
              <a:rPr lang="ru-RU" sz="2400" dirty="0" smtClean="0">
                <a:solidFill>
                  <a:schemeClr val="bg1"/>
                </a:solidFill>
              </a:rPr>
              <a:t>Всем малышам нужно </a:t>
            </a:r>
            <a:r>
              <a:rPr lang="en-US" sz="2400" dirty="0" smtClean="0">
                <a:solidFill>
                  <a:schemeClr val="bg1"/>
                </a:solidFill>
              </a:rPr>
              <a:t>go to</a:t>
            </a:r>
            <a:r>
              <a:rPr lang="ru-RU" sz="2400" dirty="0" smtClean="0">
                <a:solidFill>
                  <a:schemeClr val="bg1"/>
                </a:solidFill>
              </a:rPr>
              <a:t> ...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25" name="Timer - 20 Seconds_PPv2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6"/>
              </p:ext>
            </p:extLst>
          </p:nvPr>
        </p:nvPicPr>
        <p:blipFill rotWithShape="1">
          <a:blip r:embed="rId17" cstate="print"/>
          <a:srcRect l="11722" r="11722"/>
          <a:stretch/>
        </p:blipFill>
        <p:spPr>
          <a:xfrm>
            <a:off x="5800401" y="887851"/>
            <a:ext cx="3127248" cy="2297751"/>
          </a:xfrm>
          <a:prstGeom prst="rect">
            <a:avLst/>
          </a:prstGeom>
          <a:effectLst>
            <a:softEdge rad="25400"/>
          </a:effectLst>
        </p:spPr>
      </p:pic>
    </p:spTree>
    <p:extLst>
      <p:ext uri="{BB962C8B-B14F-4D97-AF65-F5344CB8AC3E}">
        <p14:creationId xmlns:p14="http://schemas.microsoft.com/office/powerpoint/2010/main" xmlns="" val="3780705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3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video>
              <p:cMediaNode vol="80000">
                <p:cTn id="64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</p:childTnLst>
        </p:cTn>
      </p:par>
    </p:tnLst>
    <p:bldLst>
      <p:bldP spid="24" grpId="0"/>
      <p:bldP spid="8" grpId="0"/>
      <p:bldP spid="8" grpId="1"/>
      <p:bldP spid="8" grpId="2"/>
      <p:bldP spid="9" grpId="0"/>
      <p:bldP spid="9" grpId="1"/>
      <p:bldP spid="7" grpId="0"/>
      <p:bldP spid="7" grpId="1"/>
      <p:bldP spid="5" grpId="0"/>
      <p:bldP spid="5" grpId="1"/>
      <p:bldP spid="5" grpId="2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Background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0" y="-1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Last Question Button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132" y="248184"/>
            <a:ext cx="474529" cy="474529"/>
          </a:xfrm>
          <a:prstGeom prst="rect">
            <a:avLst/>
          </a:prstGeom>
        </p:spPr>
      </p:pic>
      <p:pic>
        <p:nvPicPr>
          <p:cNvPr id="19" name="Next Question Butto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93271" y="248184"/>
            <a:ext cx="474529" cy="474529"/>
          </a:xfrm>
          <a:prstGeom prst="rect">
            <a:avLst/>
          </a:prstGeom>
        </p:spPr>
      </p:pic>
      <p:pic>
        <p:nvPicPr>
          <p:cNvPr id="20" name="Clue Butto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75652" y="3381312"/>
            <a:ext cx="791986" cy="791986"/>
          </a:xfrm>
          <a:prstGeom prst="rect">
            <a:avLst/>
          </a:prstGeom>
        </p:spPr>
      </p:pic>
      <p:pic>
        <p:nvPicPr>
          <p:cNvPr id="21" name="Duplicate Butto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15854" y="3381311"/>
            <a:ext cx="791986" cy="791986"/>
          </a:xfrm>
          <a:prstGeom prst="rect">
            <a:avLst/>
          </a:prstGeom>
        </p:spPr>
      </p:pic>
      <p:pic>
        <p:nvPicPr>
          <p:cNvPr id="22" name="Take 2 Butto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29562" y="3381313"/>
            <a:ext cx="791986" cy="791986"/>
          </a:xfrm>
          <a:prstGeom prst="rect">
            <a:avLst/>
          </a:prstGeom>
        </p:spPr>
      </p:pic>
      <p:sp>
        <p:nvSpPr>
          <p:cNvPr id="24" name="Clue"/>
          <p:cNvSpPr txBox="1"/>
          <p:nvPr/>
        </p:nvSpPr>
        <p:spPr>
          <a:xfrm>
            <a:off x="152401" y="4457436"/>
            <a:ext cx="8000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люлька</a:t>
            </a:r>
            <a:endParaRPr lang="en-US" sz="2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23" name="Reveal Answer">
            <a:hlinkClick r:id="" action="ppaction://noaction">
              <a:snd r:embed="rId10" name="Answer Reveal.wav"/>
            </a:hlinkClick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87760" y="4405730"/>
            <a:ext cx="495330" cy="495330"/>
          </a:xfrm>
          <a:prstGeom prst="rect">
            <a:avLst/>
          </a:prstGeom>
        </p:spPr>
      </p:pic>
      <p:pic>
        <p:nvPicPr>
          <p:cNvPr id="30" name="Answer C Reveal" descr="M:\2014 Game Shows\Metal\POwerpoint\Answer C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4231" y="3539477"/>
            <a:ext cx="2580829" cy="51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Answer D Reveal" descr="M:\2014 Game Shows\Metal\POwerpoint\Answer D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28942" y="3551846"/>
            <a:ext cx="2580829" cy="51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Answeer B Reveal" descr="M:\2014 Game Shows\Metal\POwerpoint\Answer B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33704" y="2923745"/>
            <a:ext cx="2580829" cy="51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ake 2 Answer"/>
          <p:cNvSpPr txBox="1"/>
          <p:nvPr/>
        </p:nvSpPr>
        <p:spPr>
          <a:xfrm>
            <a:off x="685800" y="3639777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bath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028" name="Answer A Reveal" descr="M:\2014 Game Shows\Metal\POwerpoint\Answer A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4232" y="2926509"/>
            <a:ext cx="2580829" cy="51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rrect Answer"/>
          <p:cNvSpPr txBox="1"/>
          <p:nvPr/>
        </p:nvSpPr>
        <p:spPr>
          <a:xfrm>
            <a:off x="3394075" y="3648075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net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Incorrect Ans 2"/>
          <p:cNvSpPr txBox="1"/>
          <p:nvPr/>
        </p:nvSpPr>
        <p:spPr>
          <a:xfrm>
            <a:off x="3400425" y="3028950"/>
            <a:ext cx="2057400" cy="30777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crib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Incorrect Ans 1"/>
          <p:cNvSpPr txBox="1"/>
          <p:nvPr/>
        </p:nvSpPr>
        <p:spPr>
          <a:xfrm>
            <a:off x="685800" y="3031714"/>
            <a:ext cx="2057400" cy="30777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chair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1" name="Question Reveal"/>
          <p:cNvSpPr/>
          <p:nvPr/>
        </p:nvSpPr>
        <p:spPr>
          <a:xfrm>
            <a:off x="152400" y="971550"/>
            <a:ext cx="5410199" cy="1608136"/>
          </a:xfrm>
          <a:prstGeom prst="roundRect">
            <a:avLst>
              <a:gd name="adj" fmla="val 5800"/>
            </a:avLst>
          </a:prstGeom>
          <a:solidFill>
            <a:schemeClr val="tx1">
              <a:alpha val="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Question"/>
          <p:cNvSpPr txBox="1"/>
          <p:nvPr/>
        </p:nvSpPr>
        <p:spPr>
          <a:xfrm>
            <a:off x="152400" y="1047750"/>
            <a:ext cx="4724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Качаю брата в ней: скрип-скрип.</a:t>
            </a:r>
          </a:p>
          <a:p>
            <a:r>
              <a:rPr lang="ru-RU" sz="2400" dirty="0" smtClean="0">
                <a:solidFill>
                  <a:schemeClr val="bg1"/>
                </a:solidFill>
              </a:rPr>
              <a:t>Уснул малыш в удобной ...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25" name="Timer - 20 Seconds_PPv2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6"/>
              </p:ext>
            </p:extLst>
          </p:nvPr>
        </p:nvPicPr>
        <p:blipFill rotWithShape="1">
          <a:blip r:embed="rId17" cstate="print"/>
          <a:srcRect l="11722" r="11722"/>
          <a:stretch/>
        </p:blipFill>
        <p:spPr>
          <a:xfrm>
            <a:off x="5800401" y="887851"/>
            <a:ext cx="3127248" cy="2297751"/>
          </a:xfrm>
          <a:prstGeom prst="rect">
            <a:avLst/>
          </a:prstGeom>
          <a:effectLst>
            <a:softEdge rad="25400"/>
          </a:effectLst>
        </p:spPr>
      </p:pic>
    </p:spTree>
    <p:extLst>
      <p:ext uri="{BB962C8B-B14F-4D97-AF65-F5344CB8AC3E}">
        <p14:creationId xmlns:p14="http://schemas.microsoft.com/office/powerpoint/2010/main" xmlns="" val="2748537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3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video>
              <p:cMediaNode vol="80000">
                <p:cTn id="64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</p:childTnLst>
        </p:cTn>
      </p:par>
    </p:tnLst>
    <p:bldLst>
      <p:bldP spid="24" grpId="0"/>
      <p:bldP spid="8" grpId="0"/>
      <p:bldP spid="8" grpId="1"/>
      <p:bldP spid="9" grpId="0"/>
      <p:bldP spid="9" grpId="1"/>
      <p:bldP spid="9" grpId="2"/>
      <p:bldP spid="7" grpId="0"/>
      <p:bldP spid="7" grpId="1"/>
      <p:bldP spid="5" grpId="0"/>
      <p:bldP spid="5" grpId="1"/>
      <p:bldP spid="5" grpId="2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Background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0" y="-1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Last Question Button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132" y="248184"/>
            <a:ext cx="474529" cy="474529"/>
          </a:xfrm>
          <a:prstGeom prst="rect">
            <a:avLst/>
          </a:prstGeom>
        </p:spPr>
      </p:pic>
      <p:pic>
        <p:nvPicPr>
          <p:cNvPr id="19" name="Next Question Butto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93271" y="248184"/>
            <a:ext cx="474529" cy="474529"/>
          </a:xfrm>
          <a:prstGeom prst="rect">
            <a:avLst/>
          </a:prstGeom>
        </p:spPr>
      </p:pic>
      <p:pic>
        <p:nvPicPr>
          <p:cNvPr id="20" name="Clue Butto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75652" y="3381312"/>
            <a:ext cx="791986" cy="791986"/>
          </a:xfrm>
          <a:prstGeom prst="rect">
            <a:avLst/>
          </a:prstGeom>
        </p:spPr>
      </p:pic>
      <p:pic>
        <p:nvPicPr>
          <p:cNvPr id="21" name="Duplicate Butto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15854" y="3381311"/>
            <a:ext cx="791986" cy="791986"/>
          </a:xfrm>
          <a:prstGeom prst="rect">
            <a:avLst/>
          </a:prstGeom>
        </p:spPr>
      </p:pic>
      <p:pic>
        <p:nvPicPr>
          <p:cNvPr id="22" name="Take 2 Butto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29562" y="3381313"/>
            <a:ext cx="791986" cy="791986"/>
          </a:xfrm>
          <a:prstGeom prst="rect">
            <a:avLst/>
          </a:prstGeom>
        </p:spPr>
      </p:pic>
      <p:sp>
        <p:nvSpPr>
          <p:cNvPr id="24" name="Clue"/>
          <p:cNvSpPr txBox="1"/>
          <p:nvPr/>
        </p:nvSpPr>
        <p:spPr>
          <a:xfrm>
            <a:off x="152401" y="4457436"/>
            <a:ext cx="8000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c</a:t>
            </a:r>
            <a:r>
              <a:rPr lang="ru-RU" sz="2000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ундук</a:t>
            </a:r>
            <a:endParaRPr lang="en-US" sz="2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23" name="Reveal Answer">
            <a:hlinkClick r:id="" action="ppaction://noaction">
              <a:snd r:embed="rId10" name="Answer Reveal.wav"/>
            </a:hlinkClick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87760" y="4405730"/>
            <a:ext cx="495330" cy="495330"/>
          </a:xfrm>
          <a:prstGeom prst="rect">
            <a:avLst/>
          </a:prstGeom>
        </p:spPr>
      </p:pic>
      <p:pic>
        <p:nvPicPr>
          <p:cNvPr id="30" name="Answer C Reveal" descr="M:\2014 Game Shows\Metal\POwerpoint\Answer C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4231" y="3539477"/>
            <a:ext cx="2580829" cy="51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Answer D Reveal" descr="M:\2014 Game Shows\Metal\POwerpoint\Answer D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28942" y="3551846"/>
            <a:ext cx="2580829" cy="51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Answeer B Reveal" descr="M:\2014 Game Shows\Metal\POwerpoint\Answer B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33704" y="2923745"/>
            <a:ext cx="2580829" cy="51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ake 2 Answer"/>
          <p:cNvSpPr txBox="1"/>
          <p:nvPr/>
        </p:nvSpPr>
        <p:spPr>
          <a:xfrm>
            <a:off x="685800" y="3639777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bag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028" name="Answer A Reveal" descr="M:\2014 Game Shows\Metal\POwerpoint\Answer A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4232" y="2926509"/>
            <a:ext cx="2580829" cy="51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rrect Answer"/>
          <p:cNvSpPr txBox="1"/>
          <p:nvPr/>
        </p:nvSpPr>
        <p:spPr>
          <a:xfrm>
            <a:off x="3394075" y="3648075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chair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Incorrect Ans 2"/>
          <p:cNvSpPr txBox="1"/>
          <p:nvPr/>
        </p:nvSpPr>
        <p:spPr>
          <a:xfrm>
            <a:off x="3400425" y="3028950"/>
            <a:ext cx="2057400" cy="30777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bed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Incorrect Ans 1"/>
          <p:cNvSpPr txBox="1"/>
          <p:nvPr/>
        </p:nvSpPr>
        <p:spPr>
          <a:xfrm>
            <a:off x="685800" y="3031714"/>
            <a:ext cx="2057400" cy="30777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chest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1" name="Question Reveal"/>
          <p:cNvSpPr/>
          <p:nvPr/>
        </p:nvSpPr>
        <p:spPr>
          <a:xfrm>
            <a:off x="152400" y="971550"/>
            <a:ext cx="5410199" cy="1608136"/>
          </a:xfrm>
          <a:prstGeom prst="roundRect">
            <a:avLst>
              <a:gd name="adj" fmla="val 5800"/>
            </a:avLst>
          </a:prstGeom>
          <a:solidFill>
            <a:schemeClr val="tx1">
              <a:alpha val="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Question"/>
          <p:cNvSpPr txBox="1"/>
          <p:nvPr/>
        </p:nvSpPr>
        <p:spPr>
          <a:xfrm>
            <a:off x="152400" y="1047750"/>
            <a:ext cx="4114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На карте пиратской поставлен тут крест,</a:t>
            </a:r>
          </a:p>
          <a:p>
            <a:r>
              <a:rPr lang="ru-RU" sz="2400" dirty="0" smtClean="0">
                <a:solidFill>
                  <a:schemeClr val="bg1"/>
                </a:solidFill>
              </a:rPr>
              <a:t>Значит, зарыли здесь с золотом ...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25" name="Timer - 20 Seconds_PPv2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6"/>
              </p:ext>
            </p:extLst>
          </p:nvPr>
        </p:nvPicPr>
        <p:blipFill rotWithShape="1">
          <a:blip r:embed="rId17" cstate="print"/>
          <a:srcRect l="11722" r="11722"/>
          <a:stretch/>
        </p:blipFill>
        <p:spPr>
          <a:xfrm>
            <a:off x="5800401" y="887851"/>
            <a:ext cx="3127248" cy="2297751"/>
          </a:xfrm>
          <a:prstGeom prst="rect">
            <a:avLst/>
          </a:prstGeom>
          <a:effectLst>
            <a:softEdge rad="25400"/>
          </a:effectLst>
        </p:spPr>
      </p:pic>
    </p:spTree>
    <p:extLst>
      <p:ext uri="{BB962C8B-B14F-4D97-AF65-F5344CB8AC3E}">
        <p14:creationId xmlns:p14="http://schemas.microsoft.com/office/powerpoint/2010/main" xmlns="" val="2859996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3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video>
              <p:cMediaNode vol="80000">
                <p:cTn id="64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</p:childTnLst>
        </p:cTn>
      </p:par>
    </p:tnLst>
    <p:bldLst>
      <p:bldP spid="24" grpId="0"/>
      <p:bldP spid="8" grpId="0"/>
      <p:bldP spid="8" grpId="1"/>
      <p:bldP spid="9" grpId="0"/>
      <p:bldP spid="9" grpId="1"/>
      <p:bldP spid="9" grpId="2"/>
      <p:bldP spid="7" grpId="0"/>
      <p:bldP spid="7" grpId="1"/>
      <p:bldP spid="7" grpId="2"/>
      <p:bldP spid="5" grpId="0"/>
      <p:bldP spid="5" grpId="1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Background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0" y="-1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Last Question Button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132" y="248184"/>
            <a:ext cx="474529" cy="474529"/>
          </a:xfrm>
          <a:prstGeom prst="rect">
            <a:avLst/>
          </a:prstGeom>
        </p:spPr>
      </p:pic>
      <p:pic>
        <p:nvPicPr>
          <p:cNvPr id="19" name="Next Question Butto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93271" y="248184"/>
            <a:ext cx="474529" cy="474529"/>
          </a:xfrm>
          <a:prstGeom prst="rect">
            <a:avLst/>
          </a:prstGeom>
        </p:spPr>
      </p:pic>
      <p:pic>
        <p:nvPicPr>
          <p:cNvPr id="20" name="Clue Butto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75652" y="3381312"/>
            <a:ext cx="791986" cy="791986"/>
          </a:xfrm>
          <a:prstGeom prst="rect">
            <a:avLst/>
          </a:prstGeom>
        </p:spPr>
      </p:pic>
      <p:pic>
        <p:nvPicPr>
          <p:cNvPr id="21" name="Duplicate Butto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15854" y="3381311"/>
            <a:ext cx="791986" cy="791986"/>
          </a:xfrm>
          <a:prstGeom prst="rect">
            <a:avLst/>
          </a:prstGeom>
        </p:spPr>
      </p:pic>
      <p:pic>
        <p:nvPicPr>
          <p:cNvPr id="22" name="Take 2 Butto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29562" y="3381313"/>
            <a:ext cx="791986" cy="791986"/>
          </a:xfrm>
          <a:prstGeom prst="rect">
            <a:avLst/>
          </a:prstGeom>
        </p:spPr>
      </p:pic>
      <p:sp>
        <p:nvSpPr>
          <p:cNvPr id="24" name="Clue"/>
          <p:cNvSpPr txBox="1"/>
          <p:nvPr/>
        </p:nvSpPr>
        <p:spPr>
          <a:xfrm>
            <a:off x="152401" y="4457436"/>
            <a:ext cx="8000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ванне</a:t>
            </a:r>
            <a:endParaRPr lang="en-US" sz="2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23" name="Reveal Answer">
            <a:hlinkClick r:id="" action="ppaction://noaction">
              <a:snd r:embed="rId10" name="Answer Reveal.wav"/>
            </a:hlinkClick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87760" y="4405730"/>
            <a:ext cx="495330" cy="495330"/>
          </a:xfrm>
          <a:prstGeom prst="rect">
            <a:avLst/>
          </a:prstGeom>
        </p:spPr>
      </p:pic>
      <p:pic>
        <p:nvPicPr>
          <p:cNvPr id="30" name="Answer C Reveal" descr="M:\2014 Game Shows\Metal\POwerpoint\Answer C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4231" y="3539477"/>
            <a:ext cx="2580829" cy="51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Answer D Reveal" descr="M:\2014 Game Shows\Metal\POwerpoint\Answer D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28942" y="3551846"/>
            <a:ext cx="2580829" cy="51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Answeer B Reveal" descr="M:\2014 Game Shows\Metal\POwerpoint\Answer B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33704" y="2923745"/>
            <a:ext cx="2580829" cy="51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ake 2 Answer"/>
          <p:cNvSpPr txBox="1"/>
          <p:nvPr/>
        </p:nvSpPr>
        <p:spPr>
          <a:xfrm>
            <a:off x="685800" y="3639777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bed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028" name="Answer A Reveal" descr="M:\2014 Game Shows\Metal\POwerpoint\Answer A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4232" y="2926509"/>
            <a:ext cx="2580829" cy="51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rrect Answer"/>
          <p:cNvSpPr txBox="1"/>
          <p:nvPr/>
        </p:nvSpPr>
        <p:spPr>
          <a:xfrm>
            <a:off x="3394075" y="3648075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chair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Incorrect Ans 2"/>
          <p:cNvSpPr txBox="1"/>
          <p:nvPr/>
        </p:nvSpPr>
        <p:spPr>
          <a:xfrm>
            <a:off x="3400425" y="3028950"/>
            <a:ext cx="2057400" cy="30777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table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Incorrect Ans 1"/>
          <p:cNvSpPr txBox="1"/>
          <p:nvPr/>
        </p:nvSpPr>
        <p:spPr>
          <a:xfrm>
            <a:off x="685800" y="3031714"/>
            <a:ext cx="2057400" cy="30777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bath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1" name="Question Reveal"/>
          <p:cNvSpPr/>
          <p:nvPr/>
        </p:nvSpPr>
        <p:spPr>
          <a:xfrm>
            <a:off x="152400" y="971550"/>
            <a:ext cx="5410199" cy="1608136"/>
          </a:xfrm>
          <a:prstGeom prst="roundRect">
            <a:avLst>
              <a:gd name="adj" fmla="val 5800"/>
            </a:avLst>
          </a:prstGeom>
          <a:solidFill>
            <a:schemeClr val="tx1">
              <a:alpha val="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Question"/>
          <p:cNvSpPr txBox="1"/>
          <p:nvPr/>
        </p:nvSpPr>
        <p:spPr>
          <a:xfrm>
            <a:off x="152400" y="1047750"/>
            <a:ext cx="4953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Вырос я, и мал мне таз, -</a:t>
            </a:r>
          </a:p>
          <a:p>
            <a:r>
              <a:rPr lang="ru-RU" sz="2400" dirty="0" smtClean="0">
                <a:solidFill>
                  <a:schemeClr val="bg1"/>
                </a:solidFill>
              </a:rPr>
              <a:t>Моюсь я в огромной</a:t>
            </a:r>
            <a:r>
              <a:rPr lang="en-US" sz="2400" dirty="0" smtClean="0">
                <a:solidFill>
                  <a:schemeClr val="bg1"/>
                </a:solidFill>
              </a:rPr>
              <a:t> </a:t>
            </a:r>
            <a:r>
              <a:rPr lang="ru-RU" sz="2400" dirty="0" smtClean="0">
                <a:solidFill>
                  <a:schemeClr val="bg1"/>
                </a:solidFill>
              </a:rPr>
              <a:t>...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25" name="Timer - 20 Seconds_PPv2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6"/>
              </p:ext>
            </p:extLst>
          </p:nvPr>
        </p:nvPicPr>
        <p:blipFill rotWithShape="1">
          <a:blip r:embed="rId17" cstate="print"/>
          <a:srcRect l="11722" r="11722"/>
          <a:stretch/>
        </p:blipFill>
        <p:spPr>
          <a:xfrm>
            <a:off x="5800401" y="887851"/>
            <a:ext cx="3127248" cy="2297751"/>
          </a:xfrm>
          <a:prstGeom prst="rect">
            <a:avLst/>
          </a:prstGeom>
          <a:effectLst>
            <a:softEdge rad="25400"/>
          </a:effectLst>
        </p:spPr>
      </p:pic>
    </p:spTree>
    <p:extLst>
      <p:ext uri="{BB962C8B-B14F-4D97-AF65-F5344CB8AC3E}">
        <p14:creationId xmlns:p14="http://schemas.microsoft.com/office/powerpoint/2010/main" xmlns="" val="924812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3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video>
              <p:cMediaNode vol="80000">
                <p:cTn id="64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</p:childTnLst>
        </p:cTn>
      </p:par>
    </p:tnLst>
    <p:bldLst>
      <p:bldP spid="24" grpId="0"/>
      <p:bldP spid="8" grpId="0"/>
      <p:bldP spid="8" grpId="1"/>
      <p:bldP spid="8" grpId="2"/>
      <p:bldP spid="9" grpId="0"/>
      <p:bldP spid="9" grpId="1"/>
      <p:bldP spid="9" grpId="2"/>
      <p:bldP spid="7" grpId="0"/>
      <p:bldP spid="7" grpId="1"/>
      <p:bldP spid="5" grpId="0"/>
      <p:bldP spid="5" grpId="1"/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b5e65f9996ed91434780d1b263d558d8497e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3137</TotalTime>
  <Words>210</Words>
  <Application>Microsoft Office PowerPoint</Application>
  <PresentationFormat>Экран (16:9)</PresentationFormat>
  <Paragraphs>96</Paragraphs>
  <Slides>12</Slides>
  <Notes>10</Notes>
  <HiddenSlides>0</HiddenSlides>
  <MMClips>10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Larillion</dc:creator>
  <cp:lastModifiedBy>LABEL54</cp:lastModifiedBy>
  <cp:revision>78</cp:revision>
  <dcterms:created xsi:type="dcterms:W3CDTF">2014-06-21T19:55:02Z</dcterms:created>
  <dcterms:modified xsi:type="dcterms:W3CDTF">2021-01-24T08:38:02Z</dcterms:modified>
</cp:coreProperties>
</file>