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808000"/>
    <a:srgbClr val="FF99FF"/>
    <a:srgbClr val="FFFF00"/>
    <a:srgbClr val="800000"/>
    <a:srgbClr val="CC00FF"/>
    <a:srgbClr val="292929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FAD6-9817-42AC-AB82-3B50D81C3C4B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E9D3-6336-4A44-B451-DE7CFCA98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9B9C-ACCC-45D6-84B8-D98F57B0B919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9E6F-E4FD-489B-8E10-86EAA406A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8F5C-4153-4DBC-ABCE-8015C35826C4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A8F5-1DF9-4A3C-AFB5-1ABF43C25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C80A-0B85-4089-BA83-6651C3CCE85D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1604-CF6A-4F65-83C3-9487BC91C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60B0-204C-486C-ADFA-68258ED305F9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0BD6-0FD0-4807-866C-6D3090B83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52-5B4F-461F-B85F-4272B3B953BB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9CC5-0B90-45CF-8044-03BEC439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0A38-32DE-496B-ACAF-6576B387ADA0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F91-84DD-400A-BD85-96E416E37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E71B-F86E-41C4-9505-EA02399E3FA5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7D0B-9411-4705-AE71-DF15CF26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9DED-EFE1-4C3F-9EDB-364F691A989C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2675-9081-46C4-B370-7AA55FB8E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ADEA-2BB4-44EA-A611-9442C940689F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6B73-66F4-4EF4-9C84-1A836C96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9835-D52C-40B6-9F50-CFC80A07C0A6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C8D9-8697-42D4-A1C9-980B318DC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60974-8FB9-40AE-A098-D6C7666CFB94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3ACEE-4563-4B51-811C-8E3D7E68E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538" y="692150"/>
            <a:ext cx="43211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31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7643866" cy="19907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Знакомство со станцией записи ответов </a:t>
            </a:r>
          </a:p>
          <a:p>
            <a:pPr algn="ctr"/>
            <a:r>
              <a:rPr lang="ru-RU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примере тренировочного варианта </a:t>
            </a:r>
            <a:r>
              <a:rPr lang="ru-RU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впр</a:t>
            </a:r>
            <a:r>
              <a:rPr lang="ru-RU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2020 в 7 классе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44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14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Бакина</a:t>
            </a:r>
            <a:r>
              <a:rPr lang="ru-RU" dirty="0" smtClean="0"/>
              <a:t> О.Н.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ABEL54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2" y="142852"/>
            <a:ext cx="8961438" cy="657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ABEL54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581901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ABEL54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91450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ABEL54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747001" cy="549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ABEL54\Desktop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791451" cy="554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ABEL54\Desktop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734301" cy="549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ABEL54\Deskto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84225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ABEL54\Desktop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35901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LABEL54\Desktop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8740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LABEL54\Desktop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7835901" cy="549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EL54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99400" cy="553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LABEL54\Desktop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912100" cy="554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LABEL54\Desktop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886700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LABEL54\Desktop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823200" cy="553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LABEL54\Desktop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618538" cy="497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ABEL54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886700" cy="548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ABEL54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8740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ABEL54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632701" cy="548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ABEL54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937500" cy="549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ABEL54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6324601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ABEL54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899400" cy="550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ABEL54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7785101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20</Words>
  <Application>Microsoft Office PowerPoint</Application>
  <PresentationFormat>Экран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LABEL54</cp:lastModifiedBy>
  <cp:revision>6</cp:revision>
  <dcterms:created xsi:type="dcterms:W3CDTF">2012-07-31T15:34:20Z</dcterms:created>
  <dcterms:modified xsi:type="dcterms:W3CDTF">2021-01-24T07:49:51Z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