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4" r:id="rId10"/>
    <p:sldId id="290" r:id="rId11"/>
    <p:sldId id="265" r:id="rId12"/>
    <p:sldId id="268" r:id="rId13"/>
    <p:sldId id="270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9" r:id="rId26"/>
    <p:sldId id="285" r:id="rId27"/>
    <p:sldId id="294" r:id="rId28"/>
    <p:sldId id="291" r:id="rId29"/>
    <p:sldId id="292" r:id="rId30"/>
    <p:sldId id="293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8tuv.ru/images/stories/dg_thumbnails/A8F4F16DE9F0-35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images.yandex.ru/yandsearch?source=psearch&amp;text=%D0%B0%D0%BD%D0%B8%D0%BC%D0%B0%D1%88%D0%BA%D0%B8%D0%B3%D1%80%D0%B8%D0%B1%D1%8B&amp;fp=0&amp;pos=2&amp;rpt=simage&amp;lr=10792&amp;uinfo=ww-1423-wh-746-fw-1198-fh-540-pd-1&amp;img_url=http://img1.liveinternet.ru/images/attach/c/7/97/891/97891677_0e5f6ce2417c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forumsmile.ru/pic3737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forumsmile.ru/pic3699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mages.yandex.ru/yandsearch?text=%D0%B0%D0%BD%D0%B8%D0%BC%D0%B0%D1%86%D0%B8%D1%8F%20%D0%BA%D1%80%D0%B0%D0%BF%D0%B8%D0%B2%D0%B0&amp;fp=0&amp;pos=8&amp;uinfo=ww-1423-wh-746-fw-1198-fh-540-pd-1&amp;rpt=simage&amp;img_url=http://file.mobilmusic.ru/04/f3/09/824912.gi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file.mobilmusic.ru/f2/53/39/1068524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esktopwallpapers.org.ua/pic/201202/640x480/desktopwallpapers.org.ua-1161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da.fedpress.ru/sites/fedpress/files/artkasya/news/27_3.jpe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purifymind.com/abirdnets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0%D0%BD%D0%B8%D0%BC%D0%B0%D1%86%D0%B8%D1%8F%20%D0%B2%D0%B5%D0%BD%D0%B5%D1%80%D0%B8%D0%BD%D0%B0%20%D0%BC%D1%83%D1%85%D0%BE%D0%BB%D0%BE%D0%B2%D0%BA%D0%B0&amp;fp=0&amp;img_url=http://pics.stepashka.com/auto.gen/kartinki/27092012/163919166668666flora_and_fauna_13.gif&amp;pos=8&amp;uinfo=ww-1423-wh-746-fw-1198-fh-540-pd-1&amp;rpt=sima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images.yandex.ru/yandsearch?text=%D0%B0%D0%BD%D0%B8%D0%BC%D0%B0%D1%86%D0%B8%D1%8F%20%D1%80%D0%B5%D0%B4%D1%8C%D0%BA%D0%B0&amp;fp=0&amp;pos=0&amp;uinfo=ww-1423-wh-746-fw-1198-fh-540-pd-1&amp;rpt=simage&amp;img_url=http://dwt.ntroi.info/image/redka_vesma_populyarnaya_kultura_1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htmlkartinki.ru/photo/2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images.yandex.ru/yandsearch?text=%D0%B0%D0%BD%D0%B8%D0%BC%D0%B0%D1%86%D0%B8%D1%8F%20%D0%BF%D0%BE%D0%B4%D1%81%D0%BD%D0%B5%D0%B6%D0%BD%D0%B8%D0%BA%D0%B8&amp;fp=0&amp;pos=9&amp;uinfo=ww-1423-wh-746-fw-1198-fh-540-pd-1&amp;rpt=simage&amp;img_url=http://s8.rimg.info/2aae4580b4a5d183e821d029d9807503.gi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transporta-962.html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hyperlink" Target="http://smayli.ru/smile/transporta-927.html" TargetMode="External"/><Relationship Id="rId4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smayli.ru/smile/transporta-903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hyperlink" Target="http://forumsmile.ru/pic372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mile.ru/pic3699.html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forumsmile.ru/pic373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mages.yandex.ru/yandsearch?p=1&amp;text=%D0%B0%D0%BD%D0%B8%D0%BC%D0%B0%D1%86%D0%B8%D1%8F%20%D0%B7%D0%B5%D0%BC%D0%BB%D1%8F%D0%BD%D0%B8%D0%BA%D0%B0&amp;fp=1&amp;pos=31&amp;uinfo=ww-1423-wh-746-fw-1198-fh-540-pd-1&amp;rpt=simage&amp;img_url=http://c.foto.radikal.ru/0606/4c49632c010e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images.yandex.ru/yandsearch?text=%D0%B0%D0%BD%D0%B8%D0%BC%D0%B0%D1%86%D0%B8%D1%8F%20%D0%BA%D0%BB%D1%8E%D0%BA%D0%B2%D0%B0&amp;fp=0&amp;pos=0&amp;uinfo=ww-1423-wh-746-fw-1198-fh-540-pd-1&amp;rpt=simage&amp;img_url=http://img0.liveinternet.ru/images/attach/c/4/78/782/78782790_775072270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proshkolu.ru/content/media/pic/std/3000000/2635000/2634012-f7ec4fa1ac59ef0a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zooclub.ru/fotogal/oboi/cats/6a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142984"/>
            <a:ext cx="60723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 ПРИРОДЕ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ДРУГОМ!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3786190"/>
            <a:ext cx="3108003" cy="240720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Собирая грибы в лесу, вы увидели мухоморы. Что вы сделаете?</a:t>
            </a:r>
          </a:p>
          <a:p>
            <a:pPr marL="514350" indent="-514350">
              <a:buNone/>
            </a:pPr>
            <a:r>
              <a:rPr lang="ru-RU" dirty="0" smtClean="0"/>
              <a:t>1.Просто пройдете мимо.</a:t>
            </a:r>
          </a:p>
          <a:p>
            <a:pPr marL="514350" indent="-514350">
              <a:buNone/>
            </a:pPr>
            <a:r>
              <a:rPr lang="ru-RU" dirty="0" smtClean="0"/>
              <a:t>2.Уничтожите мухоморы, так как они вредны для человека.</a:t>
            </a:r>
          </a:p>
          <a:p>
            <a:pPr marL="514350" indent="-514350">
              <a:buNone/>
            </a:pPr>
            <a:r>
              <a:rPr lang="ru-RU" dirty="0" smtClean="0"/>
              <a:t>3.Полюбуетесь, так как мухоморы очень красивы.</a:t>
            </a:r>
          </a:p>
          <a:p>
            <a:pPr marL="514350" indent="-514350">
              <a:buNone/>
            </a:pPr>
            <a:r>
              <a:rPr lang="ru-RU" dirty="0" smtClean="0"/>
              <a:t>4.Оставите мухоморы расти, так как это лекарство для лосей.</a:t>
            </a:r>
          </a:p>
          <a:p>
            <a:pPr marL="514350" indent="-514350">
              <a:buNone/>
            </a:pPr>
            <a:r>
              <a:rPr lang="ru-RU" dirty="0" smtClean="0"/>
              <a:t>5.Оставите, вспоминая слова учителя: « Всё в природе взаимосвязано; уничтожая одно, вы приносите вред многим».</a:t>
            </a:r>
            <a:endParaRPr lang="ru-RU" dirty="0"/>
          </a:p>
        </p:txBody>
      </p:sp>
      <p:pic>
        <p:nvPicPr>
          <p:cNvPr id="21506" name="Picture 2" descr="http://8tuv.ru/images/stories/dg_thumbnails/A8F4F16DE9F0-3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206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Вы увидели в лесу большой белый гриб.  Хочется принести его домой, но у вас нет ножика. Что нужно сделать?</a:t>
            </a:r>
          </a:p>
          <a:p>
            <a:pPr marL="514350" indent="-514350">
              <a:buNone/>
            </a:pPr>
            <a:r>
              <a:rPr lang="ru-RU" dirty="0" smtClean="0"/>
              <a:t>1.Сорвать гриб с корнем.</a:t>
            </a:r>
          </a:p>
          <a:p>
            <a:pPr marL="514350" indent="-514350">
              <a:buNone/>
            </a:pPr>
            <a:r>
              <a:rPr lang="ru-RU" dirty="0" smtClean="0"/>
              <a:t>2.Оставить гриб на месте.</a:t>
            </a:r>
          </a:p>
          <a:p>
            <a:pPr marL="514350" indent="-514350">
              <a:buNone/>
            </a:pPr>
            <a:r>
              <a:rPr lang="ru-RU" dirty="0" smtClean="0"/>
              <a:t>3.Сбегать за ножом.</a:t>
            </a:r>
          </a:p>
          <a:p>
            <a:pPr marL="514350" indent="-514350">
              <a:buNone/>
            </a:pPr>
            <a:r>
              <a:rPr lang="ru-RU" dirty="0" smtClean="0"/>
              <a:t>4.Попробовать вывернуть аккуратно ножку гриба.</a:t>
            </a:r>
          </a:p>
          <a:p>
            <a:pPr marL="514350" indent="-514350">
              <a:buNone/>
            </a:pPr>
            <a:r>
              <a:rPr lang="ru-RU" dirty="0" smtClean="0"/>
              <a:t>5.Найти какой-нибудь острый сучок или попробовать отломить гриб.</a:t>
            </a:r>
            <a:endParaRPr lang="ru-RU" dirty="0"/>
          </a:p>
        </p:txBody>
      </p:sp>
      <p:pic>
        <p:nvPicPr>
          <p:cNvPr id="4" name="Picture 9" descr="102128896_5177462_89758363_mushrooms_happy_lg_cl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2448694" cy="195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Ситуация 10.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Вася и Леша были в походе. Они решили устроить привал. Выбрали привальное место для костра, захотели развести огонь. Откуда взять топливо для костра?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ru-RU" dirty="0" smtClean="0"/>
              <a:t>Нужно наложить свежих веток, так огонь лучше разрастается.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Подобрать старые верки, валежники.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Бросить ветки ели и сосны, они хорошо горят.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Срубить дерево.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Принести дрова с собой.</a:t>
            </a:r>
            <a:endParaRPr lang="ru-RU" dirty="0"/>
          </a:p>
        </p:txBody>
      </p:sp>
      <p:pic>
        <p:nvPicPr>
          <p:cNvPr id="4" name="Picture 11" descr="7d8de6263426d5c287a2b8d189bd60d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9160"/>
            <a:ext cx="197971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После похода в лесу остался мусор. Что нужно сделать?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1. </a:t>
            </a:r>
            <a:r>
              <a:rPr lang="ru-RU" dirty="0" smtClean="0"/>
              <a:t>Закопать мусор в яму.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2. </a:t>
            </a:r>
            <a:r>
              <a:rPr lang="ru-RU" dirty="0" smtClean="0"/>
              <a:t>Унести домой и выкинуть в мусоропровод.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3. </a:t>
            </a:r>
            <a:r>
              <a:rPr lang="ru-RU" dirty="0" smtClean="0"/>
              <a:t>Бумагу сжечь.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4. </a:t>
            </a:r>
            <a:r>
              <a:rPr lang="ru-RU" dirty="0" smtClean="0"/>
              <a:t>Оставить всё, как есть, там и так много мусора.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5. </a:t>
            </a:r>
            <a:r>
              <a:rPr lang="ru-RU" dirty="0" smtClean="0"/>
              <a:t>Отнести в кучу, которая уже есть.</a:t>
            </a:r>
            <a:endParaRPr lang="ru-RU" dirty="0"/>
          </a:p>
        </p:txBody>
      </p:sp>
      <p:pic>
        <p:nvPicPr>
          <p:cNvPr id="4" name="Picture 22" descr="0cf43b75d69113b0595ae9133a9e92a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4116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Птенец прыгает по дорожке. Что ты будешь делать?</a:t>
            </a:r>
          </a:p>
          <a:p>
            <a:pPr>
              <a:buNone/>
            </a:pPr>
            <a:r>
              <a:rPr lang="ru-RU" dirty="0" smtClean="0"/>
              <a:t> 1. Пройти мимо.</a:t>
            </a:r>
          </a:p>
          <a:p>
            <a:pPr>
              <a:buNone/>
            </a:pPr>
            <a:r>
              <a:rPr lang="ru-RU" dirty="0" smtClean="0"/>
              <a:t> 2. Поглажу, покормлю </a:t>
            </a:r>
            <a:r>
              <a:rPr lang="ru-RU" dirty="0" smtClean="0"/>
              <a:t>птенца.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3. Понаблюдаю недолго за ним.</a:t>
            </a:r>
          </a:p>
          <a:p>
            <a:pPr>
              <a:buNone/>
            </a:pPr>
            <a:r>
              <a:rPr lang="ru-RU" dirty="0" smtClean="0"/>
              <a:t> 4. Посажу обратно в гнездо.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861048"/>
            <a:ext cx="3648406" cy="2736304"/>
          </a:xfrm>
          <a:prstGeom prst="ellipse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Вы увидели гнездо в траве. Ваши действия?</a:t>
            </a:r>
          </a:p>
          <a:p>
            <a:pPr>
              <a:buNone/>
            </a:pPr>
            <a:r>
              <a:rPr lang="ru-RU" dirty="0" smtClean="0"/>
              <a:t> 1. Пройду мимо.</a:t>
            </a:r>
          </a:p>
          <a:p>
            <a:pPr>
              <a:buNone/>
            </a:pPr>
            <a:r>
              <a:rPr lang="ru-RU" dirty="0" smtClean="0"/>
              <a:t> 2. Поглажу, покормлю птенцов.</a:t>
            </a:r>
          </a:p>
          <a:p>
            <a:pPr>
              <a:buNone/>
            </a:pPr>
            <a:r>
              <a:rPr lang="ru-RU" dirty="0" smtClean="0"/>
              <a:t> 3. Понаблюдаю за ними.</a:t>
            </a:r>
          </a:p>
          <a:p>
            <a:pPr>
              <a:buNone/>
            </a:pPr>
            <a:r>
              <a:rPr lang="ru-RU" dirty="0" smtClean="0"/>
              <a:t> 4. Не буду мешать им.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212976"/>
            <a:ext cx="3688606" cy="3349114"/>
          </a:xfrm>
          <a:prstGeom prst="ellipse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Когда в лесу Вася и Леша собирали грибы, то не съедобные грибы они сбивали палками. Правильно ли поступали ребята?</a:t>
            </a:r>
          </a:p>
          <a:p>
            <a:pPr>
              <a:buNone/>
            </a:pPr>
            <a:r>
              <a:rPr lang="ru-RU" dirty="0" smtClean="0"/>
              <a:t> 1. Они поступали правильно, так как неопытные грибники могли бы их сорвать.</a:t>
            </a:r>
          </a:p>
          <a:p>
            <a:pPr>
              <a:buNone/>
            </a:pPr>
            <a:r>
              <a:rPr lang="ru-RU" dirty="0" smtClean="0"/>
              <a:t> 2. Несъедобный гриб мешает расти съедобному.</a:t>
            </a:r>
          </a:p>
          <a:p>
            <a:pPr>
              <a:buNone/>
            </a:pPr>
            <a:r>
              <a:rPr lang="ru-RU" dirty="0" smtClean="0"/>
              <a:t> 3. Так делать нельзя, потому что нарушается грибница, исчезает лекарство для животных и равновесие в лесу.</a:t>
            </a:r>
          </a:p>
          <a:p>
            <a:pPr>
              <a:buNone/>
            </a:pPr>
            <a:r>
              <a:rPr lang="ru-RU" dirty="0" smtClean="0"/>
              <a:t> 4. Нельзя сбивать несъедобные грибы, они лекарство для животных и других растений.</a:t>
            </a:r>
          </a:p>
          <a:p>
            <a:pPr>
              <a:buNone/>
            </a:pPr>
            <a:r>
              <a:rPr lang="ru-RU" dirty="0" smtClean="0"/>
              <a:t>5. Сбивать несъедобные грибы нужно, так как они портят красоту леса.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На клумбе вместе с цветами выросло незнакомое вам растение. Что вы с ним сделаете?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Вырвите как сорняк.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Оставите и посмотрите, что будет дальше.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Вырвите и засушите для гербария.</a:t>
            </a:r>
          </a:p>
          <a:p>
            <a:pPr>
              <a:buNone/>
            </a:pPr>
            <a:r>
              <a:rPr lang="ru-RU" dirty="0" smtClean="0"/>
              <a:t>4. Узнаете у взрослых, что это за растение.</a:t>
            </a:r>
            <a:endParaRPr lang="ru-RU" dirty="0"/>
          </a:p>
        </p:txBody>
      </p:sp>
      <p:pic>
        <p:nvPicPr>
          <p:cNvPr id="4" name="Picture 21" descr="82491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836204" cy="2448272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Вы увидели красивого жука на дороге. Что вы будете делать?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Остановитесь и понаблюдаете.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Отбросите в сторону палкой. Руками трогать не станете, вдруг он ядовитый.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Пройдёте мимо.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Посадите сначала на травинку, а потом на дерево.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/>
              <a:t>Отнесёте домой и посадите в банку. Попробуете его откормить.</a:t>
            </a:r>
            <a:endParaRPr lang="ru-RU" dirty="0"/>
          </a:p>
        </p:txBody>
      </p:sp>
      <p:pic>
        <p:nvPicPr>
          <p:cNvPr id="10242" name="Picture 2" descr="http://file.mobilmusic.ru/f2/53/39/106852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440160" cy="193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Дети нашли в дупле лесные орехи и грибы. Что они должны сделать?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Забрать орехи себе.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Посмотреть орехи и положить их на место.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Ничего не трогать.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Положить в дупло что-нибудь вкусное.</a:t>
            </a:r>
            <a:endParaRPr lang="ru-RU" dirty="0"/>
          </a:p>
        </p:txBody>
      </p:sp>
      <p:pic>
        <p:nvPicPr>
          <p:cNvPr id="8194" name="Picture 2" descr="http://desktopwallpapers.org.ua/pic/201202/640x480/desktopwallpapers.org.ua-116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74664"/>
            <a:ext cx="2916585" cy="218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Выберите один правильный вариант ответа или несколько, дополняющих друг друга.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Мальчик стоит около берёзы. Он собирается полакомиться берёзовым соком. Правильно ли поступает мальчик?</a:t>
            </a:r>
          </a:p>
          <a:p>
            <a:pPr>
              <a:buNone/>
            </a:pPr>
            <a:r>
              <a:rPr lang="ru-RU" dirty="0" smtClean="0"/>
              <a:t>1.Да, ведь у берёзы много сока, хватит всем: и деревьям, и детям…</a:t>
            </a:r>
          </a:p>
          <a:p>
            <a:pPr>
              <a:buNone/>
            </a:pPr>
            <a:r>
              <a:rPr lang="ru-RU" dirty="0" smtClean="0"/>
              <a:t>2.Добывать сок можно, этим мальчик поможет дереву избавиться от излишков воды.</a:t>
            </a:r>
          </a:p>
          <a:p>
            <a:pPr>
              <a:buNone/>
            </a:pPr>
            <a:r>
              <a:rPr lang="ru-RU" dirty="0" smtClean="0"/>
              <a:t>3.Нет, неправильно. Мальчик сделает надрез коры, а через него вытекут питательные вещества, необходимые берёзе для развития и роста, а в берёзу могут попасть различные микробы, и дерево погибнет.</a:t>
            </a:r>
          </a:p>
          <a:p>
            <a:pPr>
              <a:buNone/>
            </a:pPr>
            <a:r>
              <a:rPr lang="ru-RU" dirty="0" smtClean="0"/>
              <a:t>4. Добывать сок можно, так как он весной и осенью быстро образуется в стволе и его очень </a:t>
            </a:r>
            <a:r>
              <a:rPr lang="ru-RU" dirty="0" smtClean="0"/>
              <a:t>много.</a:t>
            </a:r>
            <a:endParaRPr lang="ru-RU" dirty="0"/>
          </a:p>
        </p:txBody>
      </p:sp>
      <p:pic>
        <p:nvPicPr>
          <p:cNvPr id="7170" name="Picture 2" descr="http://pda.fedpress.ru/sites/fedpress/files/artkasya/news/27_3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242220" cy="179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Гуляя по открытой местности, вы нашли гнездо, которое представляет собой небольшое углубление в земле , выстланное сухой травой, перьями, тонкими веточками. Вам показалось, что там лежат несколько яиц, а гнездо брошено (забыто) птицей –мамой. Как вы поступите? </a:t>
            </a:r>
          </a:p>
          <a:p>
            <a:pPr marL="514350" indent="-514350">
              <a:buNone/>
            </a:pPr>
            <a:r>
              <a:rPr lang="ru-RU" dirty="0" smtClean="0"/>
              <a:t>1.Закроете гнездо сухой травой, чтобы сохранить тепло и защитить от хищников.</a:t>
            </a:r>
          </a:p>
          <a:p>
            <a:pPr marL="514350" indent="-514350">
              <a:buNone/>
            </a:pPr>
            <a:r>
              <a:rPr lang="ru-RU" dirty="0" smtClean="0"/>
              <a:t>2.Сделаете </a:t>
            </a:r>
            <a:r>
              <a:rPr lang="ru-RU" dirty="0" smtClean="0"/>
              <a:t>вид , что хотите забрать гнездо с собой, чтобы увидеть  «хозяина». </a:t>
            </a:r>
          </a:p>
          <a:p>
            <a:pPr marL="514350" indent="-514350">
              <a:buNone/>
            </a:pPr>
            <a:r>
              <a:rPr lang="ru-RU" dirty="0" smtClean="0"/>
              <a:t>3.Возьмете </a:t>
            </a:r>
            <a:r>
              <a:rPr lang="ru-RU" dirty="0" smtClean="0"/>
              <a:t>гнездо домой в надежде на домашнее выращивание птенцов.</a:t>
            </a:r>
          </a:p>
          <a:p>
            <a:pPr marL="514350" indent="-514350">
              <a:buNone/>
            </a:pPr>
            <a:r>
              <a:rPr lang="ru-RU" dirty="0" smtClean="0"/>
              <a:t>4.Отмечаете это место , чтобы на следующий день вернуться суда.</a:t>
            </a:r>
          </a:p>
          <a:p>
            <a:pPr marL="514350" indent="-514350">
              <a:buNone/>
            </a:pPr>
            <a:r>
              <a:rPr lang="ru-RU" dirty="0" smtClean="0"/>
              <a:t>5.Осторожно </a:t>
            </a:r>
            <a:r>
              <a:rPr lang="ru-RU" dirty="0" smtClean="0"/>
              <a:t>отойдете</a:t>
            </a:r>
            <a:r>
              <a:rPr lang="ru-RU" dirty="0" smtClean="0"/>
              <a:t>, чтобы птица  смогла быстрее вернуться в гнездо.</a:t>
            </a:r>
          </a:p>
        </p:txBody>
      </p:sp>
      <p:pic>
        <p:nvPicPr>
          <p:cNvPr id="6146" name="Picture 2" descr="http://www.purifymind.com/abirdnet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15303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На заключительном уроке природоведения учитель даёт задание на летние каникулы :собрать сведения о растениях Смоленской области. Как вы будете собирать растения?</a:t>
            </a:r>
          </a:p>
          <a:p>
            <a:pPr>
              <a:buNone/>
            </a:pPr>
            <a:r>
              <a:rPr lang="ru-RU" dirty="0" smtClean="0"/>
              <a:t>1.Сорвете </a:t>
            </a:r>
            <a:r>
              <a:rPr lang="ru-RU" dirty="0" smtClean="0"/>
              <a:t>цветы , листья с веточками, засушите их.</a:t>
            </a:r>
          </a:p>
          <a:p>
            <a:pPr>
              <a:buNone/>
            </a:pPr>
            <a:r>
              <a:rPr lang="ru-RU" dirty="0" smtClean="0"/>
              <a:t>2.Выкопаете растения полностью и засушите их.</a:t>
            </a:r>
          </a:p>
          <a:p>
            <a:pPr marL="514350" indent="-514350">
              <a:buNone/>
            </a:pPr>
            <a:r>
              <a:rPr lang="ru-RU" dirty="0" smtClean="0"/>
              <a:t> 3. Занесёте  свои наблюдения в специальную тетрадь, выполнив рисунки (схемы).</a:t>
            </a:r>
          </a:p>
          <a:p>
            <a:pPr marL="514350" indent="-514350">
              <a:buNone/>
            </a:pPr>
            <a:r>
              <a:rPr lang="ru-RU" dirty="0" smtClean="0"/>
              <a:t>4.Ограничитесь словесным описанием растений…</a:t>
            </a:r>
          </a:p>
          <a:p>
            <a:pPr marL="514350" indent="-514350">
              <a:buNone/>
            </a:pPr>
            <a:r>
              <a:rPr lang="ru-RU" dirty="0" smtClean="0"/>
              <a:t>5. </a:t>
            </a:r>
            <a:r>
              <a:rPr lang="ru-RU" dirty="0" smtClean="0"/>
              <a:t>Подберете </a:t>
            </a:r>
            <a:r>
              <a:rPr lang="ru-RU" dirty="0" smtClean="0"/>
              <a:t>статьи, рисунки, иллюстрации из журналов и газет.</a:t>
            </a:r>
            <a:endParaRPr lang="ru-RU" dirty="0"/>
          </a:p>
        </p:txBody>
      </p:sp>
      <p:pic>
        <p:nvPicPr>
          <p:cNvPr id="5" name="Picture 15" descr="i?id=264843013-1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Ситуация 21.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Вы увидели незнакомое растение с аппетитными плодами. Кажется, что вы когда-то ели подобные ягоды. Что вы сделаете?</a:t>
            </a:r>
          </a:p>
          <a:p>
            <a:pPr>
              <a:buNone/>
            </a:pPr>
            <a:r>
              <a:rPr lang="ru-RU" dirty="0" smtClean="0"/>
              <a:t>1. Попробуете 1-2 ягоды, проверяя, знаком ли вам это вкус.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Соберете </a:t>
            </a:r>
            <a:r>
              <a:rPr lang="ru-RU" dirty="0" smtClean="0"/>
              <a:t>горсть ягод, чтобы показать в ближайшем посёлке  местным  жителям для опознания.</a:t>
            </a:r>
          </a:p>
          <a:p>
            <a:pPr>
              <a:buNone/>
            </a:pPr>
            <a:r>
              <a:rPr lang="ru-RU" dirty="0" smtClean="0"/>
              <a:t>3.Проявите осторожность - пройдите мимо.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Сделаете </a:t>
            </a:r>
            <a:r>
              <a:rPr lang="ru-RU" dirty="0" smtClean="0"/>
              <a:t>рисунок растения с плодами, чтобы найти  сведения о нём в книгах.</a:t>
            </a:r>
          </a:p>
          <a:p>
            <a:pPr>
              <a:buNone/>
            </a:pPr>
            <a:r>
              <a:rPr lang="ru-RU" dirty="0" smtClean="0"/>
              <a:t>5.Наберете </a:t>
            </a:r>
            <a:r>
              <a:rPr lang="ru-RU" dirty="0" smtClean="0"/>
              <a:t>немного ягод,  чтобы показать знакомым или учителю.</a:t>
            </a:r>
            <a:endParaRPr lang="ru-RU" dirty="0"/>
          </a:p>
        </p:txBody>
      </p:sp>
      <p:pic>
        <p:nvPicPr>
          <p:cNvPr id="4" name="Picture 9" descr="radish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383" y="188640"/>
            <a:ext cx="144761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В старом скворечнике всю зиму жили воробьи. Вы знаете, что с наступлением весны 	должны появиться скворцы. Что вы сделаете?</a:t>
            </a:r>
          </a:p>
          <a:p>
            <a:pPr marL="514350" indent="-514350">
              <a:buNone/>
            </a:pPr>
            <a:r>
              <a:rPr lang="ru-RU" dirty="0" smtClean="0"/>
              <a:t>1.Оставите воробьёв в домике.</a:t>
            </a:r>
          </a:p>
          <a:p>
            <a:pPr marL="514350" indent="-514350">
              <a:buNone/>
            </a:pPr>
            <a:r>
              <a:rPr lang="ru-RU" dirty="0" smtClean="0"/>
              <a:t>2.Выгоните воробьёв, так как  домик для скворцов.</a:t>
            </a:r>
          </a:p>
          <a:p>
            <a:pPr marL="514350" indent="-514350">
              <a:buNone/>
            </a:pPr>
            <a:r>
              <a:rPr lang="ru-RU" dirty="0" smtClean="0"/>
              <a:t>3.Будете ждать прилёта скворцов, чтобы понаблюдать их отношение с воробьями.</a:t>
            </a:r>
          </a:p>
          <a:p>
            <a:pPr marL="514350" indent="-514350">
              <a:buNone/>
            </a:pPr>
            <a:r>
              <a:rPr lang="ru-RU" dirty="0" smtClean="0"/>
              <a:t>4.Сделаете </a:t>
            </a:r>
            <a:r>
              <a:rPr lang="ru-RU" dirty="0" smtClean="0"/>
              <a:t>новый скворечник и повесите неподалёку.</a:t>
            </a:r>
          </a:p>
          <a:p>
            <a:pPr marL="514350" indent="-514350">
              <a:buNone/>
            </a:pPr>
            <a:r>
              <a:rPr lang="ru-RU" dirty="0" smtClean="0"/>
              <a:t>5.Спросите совета, как поступить, у ребят.</a:t>
            </a:r>
            <a:endParaRPr lang="ru-RU" dirty="0"/>
          </a:p>
        </p:txBody>
      </p:sp>
      <p:pic>
        <p:nvPicPr>
          <p:cNvPr id="4" name="Picture 21" descr="37294080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267744" cy="186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Ты увидел надломленные веточки дерева. Что ты сделаешь?</a:t>
            </a:r>
          </a:p>
          <a:p>
            <a:pPr marL="514350" indent="-514350">
              <a:buNone/>
            </a:pPr>
            <a:r>
              <a:rPr lang="ru-RU" dirty="0" smtClean="0"/>
              <a:t>1.Отломлю веточки.</a:t>
            </a:r>
          </a:p>
          <a:p>
            <a:pPr>
              <a:buNone/>
            </a:pPr>
            <a:r>
              <a:rPr lang="ru-RU" dirty="0" smtClean="0"/>
              <a:t>2. Привяжу их.</a:t>
            </a:r>
          </a:p>
          <a:p>
            <a:pPr>
              <a:buNone/>
            </a:pPr>
            <a:r>
              <a:rPr lang="ru-RU" dirty="0" smtClean="0"/>
              <a:t>3. Пройду мимо.</a:t>
            </a:r>
          </a:p>
          <a:p>
            <a:pPr>
              <a:buNone/>
            </a:pPr>
            <a:r>
              <a:rPr lang="ru-RU" dirty="0" smtClean="0"/>
              <a:t>4. Залеплю глиной.</a:t>
            </a:r>
          </a:p>
          <a:p>
            <a:pPr>
              <a:buNone/>
            </a:pPr>
            <a:r>
              <a:rPr lang="ru-RU" dirty="0" smtClean="0"/>
              <a:t>5. Укреплю между двух палочек и обвяжу пластырем, бинтом, платком. </a:t>
            </a:r>
            <a:endParaRPr lang="ru-RU" dirty="0"/>
          </a:p>
        </p:txBody>
      </p:sp>
      <p:pic>
        <p:nvPicPr>
          <p:cNvPr id="24578" name="Picture 2" descr="Веточ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5256584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Ранней весной ты пошёл в лес и увидел, что на поляне распустились первые подснежники. Что ты сделаешь?</a:t>
            </a:r>
          </a:p>
          <a:p>
            <a:pPr>
              <a:buNone/>
            </a:pPr>
            <a:r>
              <a:rPr lang="ru-RU" dirty="0" smtClean="0"/>
              <a:t>1.Нарвёшь маленький букетик и подаришь маме.</a:t>
            </a:r>
          </a:p>
          <a:p>
            <a:pPr>
              <a:buNone/>
            </a:pPr>
            <a:r>
              <a:rPr lang="ru-RU" dirty="0" smtClean="0"/>
              <a:t>2. Понаблюдаешь и не тронешь, ведь они нужны рано проснувшимся насекомым и охраняются.</a:t>
            </a:r>
          </a:p>
          <a:p>
            <a:pPr>
              <a:buNone/>
            </a:pPr>
            <a:r>
              <a:rPr lang="ru-RU" dirty="0" smtClean="0"/>
              <a:t>3.Сорвёшь только 1 цветок.</a:t>
            </a:r>
          </a:p>
          <a:p>
            <a:pPr>
              <a:buNone/>
            </a:pPr>
            <a:r>
              <a:rPr lang="ru-RU" dirty="0" smtClean="0"/>
              <a:t>4.Пригласишь друзей и вы  устроите пикник на поляне.</a:t>
            </a:r>
            <a:endParaRPr lang="ru-RU" dirty="0"/>
          </a:p>
        </p:txBody>
      </p:sp>
      <p:pic>
        <p:nvPicPr>
          <p:cNvPr id="4" name="Picture 7" descr="e4624c3df8f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326857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Дети ловят на берегу раков и моллюсков. Что вы будете делать?</a:t>
            </a:r>
          </a:p>
          <a:p>
            <a:pPr>
              <a:buNone/>
            </a:pPr>
            <a:r>
              <a:rPr lang="ru-RU" dirty="0" smtClean="0"/>
              <a:t>1 Пройдёте мимо.</a:t>
            </a:r>
          </a:p>
          <a:p>
            <a:pPr>
              <a:buNone/>
            </a:pPr>
            <a:r>
              <a:rPr lang="ru-RU" dirty="0" smtClean="0"/>
              <a:t>2 Отберёте у детей добычу и выпустите её в воду.</a:t>
            </a:r>
          </a:p>
          <a:p>
            <a:pPr>
              <a:buNone/>
            </a:pPr>
            <a:r>
              <a:rPr lang="ru-RU" dirty="0" smtClean="0"/>
              <a:t>3 Объясните, почему нельзя ловить раков и моллюсков.</a:t>
            </a:r>
          </a:p>
          <a:p>
            <a:pPr>
              <a:buNone/>
            </a:pPr>
            <a:r>
              <a:rPr lang="ru-RU" dirty="0" smtClean="0"/>
              <a:t>4 Попросите помощи у взрослых.</a:t>
            </a:r>
          </a:p>
          <a:p>
            <a:pPr>
              <a:buNone/>
            </a:pPr>
            <a:r>
              <a:rPr lang="ru-RU" dirty="0" smtClean="0"/>
              <a:t>5 Будите ловить вместе с малышами.</a:t>
            </a:r>
            <a:endParaRPr lang="ru-RU" dirty="0"/>
          </a:p>
        </p:txBody>
      </p:sp>
      <p:pic>
        <p:nvPicPr>
          <p:cNvPr id="4" name="Picture 13" descr="анимация рыб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301208"/>
            <a:ext cx="3744912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u="sng" dirty="0" smtClean="0"/>
              <a:t>На набережной рыбаки продают корюшку. Что вы посоветуете маме?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1.Купить вкусную рыбу.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2.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Не покупать у незнакомых людей.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3.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Не есть рыбу, выловленную в городской черте.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4. Лучше купить в магазине проверенную рыбу.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5.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Объясните, что такая рыба может быть опасна для здоровья.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3" descr="анимация аквариумная рыб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091543" cy="1008112"/>
          </a:xfrm>
          <a:prstGeom prst="rect">
            <a:avLst/>
          </a:prstGeom>
          <a:noFill/>
        </p:spPr>
      </p:pic>
      <p:pic>
        <p:nvPicPr>
          <p:cNvPr id="5" name="Picture 7" descr="Рыб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301208"/>
            <a:ext cx="183620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В мусорном бачке горит мусор. Что вы будите делать?</a:t>
            </a:r>
          </a:p>
          <a:p>
            <a:pPr>
              <a:buNone/>
            </a:pPr>
            <a:r>
              <a:rPr lang="ru-RU" dirty="0" smtClean="0"/>
              <a:t>  1 Вызовите службу пожарной помощи по телефону «01».</a:t>
            </a:r>
          </a:p>
          <a:p>
            <a:pPr>
              <a:buNone/>
            </a:pPr>
            <a:r>
              <a:rPr lang="ru-RU" dirty="0" smtClean="0"/>
              <a:t>  2 Попытаетесь сами потушить огонь.</a:t>
            </a:r>
          </a:p>
          <a:p>
            <a:pPr>
              <a:buNone/>
            </a:pPr>
            <a:r>
              <a:rPr lang="ru-RU" dirty="0" smtClean="0"/>
              <a:t>  3 Позовёте взрослых</a:t>
            </a:r>
          </a:p>
          <a:p>
            <a:pPr>
              <a:buNone/>
            </a:pPr>
            <a:r>
              <a:rPr lang="ru-RU" dirty="0" smtClean="0"/>
              <a:t>  4 Пройдёте мимо.</a:t>
            </a:r>
          </a:p>
          <a:p>
            <a:pPr>
              <a:buNone/>
            </a:pPr>
            <a:r>
              <a:rPr lang="ru-RU" dirty="0" smtClean="0"/>
              <a:t>  5 Закидаете огонь песком или землёй.</a:t>
            </a:r>
            <a:endParaRPr lang="ru-RU" dirty="0"/>
          </a:p>
        </p:txBody>
      </p:sp>
      <p:pic>
        <p:nvPicPr>
          <p:cNvPr id="4" name="Picture 5" descr="анимация мусорный ба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77072"/>
            <a:ext cx="18722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Вы на рыбалке поймали крупную и мелкую рыбу. Что вы будете делать с мелкой рыбой?</a:t>
            </a:r>
          </a:p>
          <a:p>
            <a:pPr>
              <a:buNone/>
            </a:pPr>
            <a:r>
              <a:rPr lang="ru-RU" dirty="0" smtClean="0"/>
              <a:t>1. Выпустите в озеро.</a:t>
            </a:r>
          </a:p>
          <a:p>
            <a:pPr>
              <a:buNone/>
            </a:pPr>
            <a:r>
              <a:rPr lang="ru-RU" dirty="0" smtClean="0"/>
              <a:t>2. Заберете ее домой на уху.</a:t>
            </a:r>
          </a:p>
          <a:p>
            <a:pPr>
              <a:buNone/>
            </a:pPr>
            <a:r>
              <a:rPr lang="ru-RU" dirty="0" smtClean="0"/>
              <a:t>3. Отдадите коту.</a:t>
            </a:r>
          </a:p>
          <a:p>
            <a:pPr>
              <a:buNone/>
            </a:pPr>
            <a:r>
              <a:rPr lang="ru-RU" dirty="0" smtClean="0"/>
              <a:t>4. Выбросите на траву.</a:t>
            </a:r>
          </a:p>
          <a:p>
            <a:pPr>
              <a:buNone/>
            </a:pPr>
            <a:r>
              <a:rPr lang="ru-RU" dirty="0" smtClean="0"/>
              <a:t>5. Выпустите в банку с водой и будете наблюдать.</a:t>
            </a:r>
          </a:p>
          <a:p>
            <a:pPr>
              <a:buNone/>
            </a:pPr>
            <a:r>
              <a:rPr lang="ru-RU" dirty="0" smtClean="0"/>
              <a:t>6. Выпустите в аквариум.</a:t>
            </a:r>
            <a:endParaRPr lang="ru-RU" dirty="0"/>
          </a:p>
        </p:txBody>
      </p:sp>
      <p:pic>
        <p:nvPicPr>
          <p:cNvPr id="4" name="Picture 27" descr="анимация акул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589240"/>
            <a:ext cx="952500" cy="885825"/>
          </a:xfrm>
          <a:prstGeom prst="rect">
            <a:avLst/>
          </a:prstGeom>
          <a:noFill/>
        </p:spPr>
      </p:pic>
      <p:pic>
        <p:nvPicPr>
          <p:cNvPr id="5" name="Picture 17" descr="анимация золотая рыб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1296144" cy="1233679"/>
          </a:xfrm>
          <a:prstGeom prst="rect">
            <a:avLst/>
          </a:prstGeom>
          <a:noFill/>
        </p:spPr>
      </p:pic>
      <p:pic>
        <p:nvPicPr>
          <p:cNvPr id="6" name="Picture 19" descr="анимация рыба клоу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1581150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Ситуация 28.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Если нужно проехать расстояние в несколько километров, то каким транспортом предпочтение пользоваться для сохранения чистой окружающей среды?</a:t>
            </a:r>
          </a:p>
          <a:p>
            <a:pPr>
              <a:buNone/>
            </a:pPr>
            <a:r>
              <a:rPr lang="ru-RU" dirty="0" smtClean="0"/>
              <a:t> 1. Легковой машиной.</a:t>
            </a:r>
          </a:p>
          <a:p>
            <a:pPr>
              <a:buNone/>
            </a:pPr>
            <a:r>
              <a:rPr lang="ru-RU" dirty="0" smtClean="0"/>
              <a:t> 2. Автобусом.</a:t>
            </a:r>
          </a:p>
          <a:p>
            <a:pPr>
              <a:buNone/>
            </a:pPr>
            <a:r>
              <a:rPr lang="ru-RU" dirty="0" smtClean="0"/>
              <a:t> 3. Мотоциклом.</a:t>
            </a:r>
          </a:p>
          <a:p>
            <a:pPr>
              <a:buNone/>
            </a:pPr>
            <a:r>
              <a:rPr lang="ru-RU" dirty="0" smtClean="0"/>
              <a:t> 4. Велосипедом.</a:t>
            </a:r>
            <a:endParaRPr lang="ru-RU" dirty="0"/>
          </a:p>
        </p:txBody>
      </p:sp>
      <p:pic>
        <p:nvPicPr>
          <p:cNvPr id="4" name="Picture 5" descr="анимация велосипед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1219200" cy="1219200"/>
          </a:xfrm>
          <a:prstGeom prst="rect">
            <a:avLst/>
          </a:prstGeom>
          <a:noFill/>
        </p:spPr>
      </p:pic>
      <p:pic>
        <p:nvPicPr>
          <p:cNvPr id="5" name="Picture 7" descr="Анимашки Транспорт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73016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15" descr="Анимашки Транспорт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653136"/>
            <a:ext cx="2392881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29.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Вы увидели на берегу реки, как незнакомый человек моет машину. Что вы сделаете?</a:t>
            </a:r>
          </a:p>
          <a:p>
            <a:pPr>
              <a:buNone/>
            </a:pPr>
            <a:r>
              <a:rPr lang="ru-RU" dirty="0" smtClean="0"/>
              <a:t>1 Пройдёте мимо, ведь человек не знакомый, и к тому же взрослый.</a:t>
            </a:r>
          </a:p>
          <a:p>
            <a:pPr>
              <a:buNone/>
            </a:pPr>
            <a:r>
              <a:rPr lang="ru-RU" dirty="0" smtClean="0"/>
              <a:t>2 Подойдёте к нему и объясните, почему  нельзя мыть машину на берегу реки.</a:t>
            </a:r>
          </a:p>
          <a:p>
            <a:pPr>
              <a:buNone/>
            </a:pPr>
            <a:r>
              <a:rPr lang="ru-RU" dirty="0" smtClean="0"/>
              <a:t>3 Попросите, что бы мама или папа объяснили незнакомому, почему нельзя мыть машину.</a:t>
            </a:r>
          </a:p>
          <a:p>
            <a:pPr>
              <a:buNone/>
            </a:pPr>
            <a:r>
              <a:rPr lang="ru-RU" dirty="0" smtClean="0"/>
              <a:t>4 Возьмёте лопату и отбросите от берега ту часть земли, где оказалась грязь, мазут.</a:t>
            </a:r>
            <a:endParaRPr lang="ru-RU" dirty="0"/>
          </a:p>
        </p:txBody>
      </p:sp>
      <p:pic>
        <p:nvPicPr>
          <p:cNvPr id="4" name="Picture 19" descr="Анимашки Транспорт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1917583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6929486" cy="327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Ребята в огороде поймали крота. Как ты поступишь?</a:t>
            </a:r>
          </a:p>
          <a:p>
            <a:pPr marL="514350" indent="-514350">
              <a:buNone/>
            </a:pPr>
            <a:r>
              <a:rPr lang="ru-RU" dirty="0" smtClean="0"/>
              <a:t>1.Пройдешь мимо.</a:t>
            </a:r>
          </a:p>
          <a:p>
            <a:pPr marL="514350" indent="-514350">
              <a:buNone/>
            </a:pPr>
            <a:r>
              <a:rPr lang="ru-RU" dirty="0" smtClean="0"/>
              <a:t>2.Отнесешь его в лес.</a:t>
            </a:r>
          </a:p>
          <a:p>
            <a:pPr marL="514350" indent="-514350">
              <a:buNone/>
            </a:pPr>
            <a:r>
              <a:rPr lang="ru-RU" dirty="0" smtClean="0"/>
              <a:t>3. Оставишь в огороде. </a:t>
            </a:r>
          </a:p>
          <a:p>
            <a:pPr marL="514350" indent="-514350">
              <a:buNone/>
            </a:pPr>
            <a:r>
              <a:rPr lang="ru-RU" dirty="0" smtClean="0"/>
              <a:t>4. Поместишь в ящик, будешь кормить и наблюдать.</a:t>
            </a:r>
          </a:p>
          <a:p>
            <a:pPr marL="514350" indent="-514350">
              <a:buNone/>
            </a:pPr>
            <a:r>
              <a:rPr lang="ru-RU" dirty="0" smtClean="0"/>
              <a:t>5. Расскажешь о его пользе.</a:t>
            </a:r>
            <a:endParaRPr lang="ru-RU" dirty="0"/>
          </a:p>
        </p:txBody>
      </p:sp>
      <p:pic>
        <p:nvPicPr>
          <p:cNvPr id="28674" name="Picture 2" descr="любопытный кр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57192"/>
            <a:ext cx="763720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Вы нашли в лесу гриб, но не знаете, настоящий это белый гриб или ложный. Что нужно сделать?</a:t>
            </a:r>
          </a:p>
          <a:p>
            <a:pPr marL="514350" indent="-514350">
              <a:buNone/>
            </a:pPr>
            <a:r>
              <a:rPr lang="ru-RU" dirty="0" smtClean="0"/>
              <a:t>1.Оставить гриб на месте.</a:t>
            </a:r>
          </a:p>
          <a:p>
            <a:pPr marL="514350" indent="-514350">
              <a:buNone/>
            </a:pPr>
            <a:r>
              <a:rPr lang="ru-RU" dirty="0" smtClean="0"/>
              <a:t>2.Узнать его название по карманному определителю грибов.</a:t>
            </a:r>
          </a:p>
          <a:p>
            <a:pPr marL="514350" indent="-514350">
              <a:buNone/>
            </a:pPr>
            <a:r>
              <a:rPr lang="ru-RU" dirty="0" smtClean="0"/>
              <a:t>3.Срезать и взять с собой.</a:t>
            </a:r>
          </a:p>
          <a:p>
            <a:pPr marL="514350" indent="-514350">
              <a:buNone/>
            </a:pPr>
            <a:r>
              <a:rPr lang="ru-RU" dirty="0" smtClean="0"/>
              <a:t>4.Спросить у друзей или родителей.</a:t>
            </a:r>
          </a:p>
          <a:p>
            <a:pPr marL="514350" indent="-514350">
              <a:buNone/>
            </a:pPr>
            <a:r>
              <a:rPr lang="ru-RU" dirty="0" smtClean="0"/>
              <a:t>5.Попытаться определить его на вкус.</a:t>
            </a:r>
            <a:endParaRPr lang="ru-RU" dirty="0"/>
          </a:p>
        </p:txBody>
      </p:sp>
      <p:pic>
        <p:nvPicPr>
          <p:cNvPr id="5" name="Picture 7" descr="Анимация гриб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70648"/>
            <a:ext cx="2286000" cy="278735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Вы шли по лесу, увидели тлеющие угольки костра. Что надо с ними сделать?</a:t>
            </a:r>
          </a:p>
          <a:p>
            <a:pPr marL="514350" indent="-514350">
              <a:buNone/>
            </a:pPr>
            <a:r>
              <a:rPr lang="ru-RU" dirty="0" smtClean="0"/>
              <a:t>1.Оставить все как есть.</a:t>
            </a:r>
          </a:p>
          <a:p>
            <a:pPr marL="514350" indent="-514350">
              <a:buNone/>
            </a:pPr>
            <a:r>
              <a:rPr lang="ru-RU" dirty="0" smtClean="0"/>
              <a:t>2.Залить водой до полного исчезновения пара.</a:t>
            </a:r>
          </a:p>
          <a:p>
            <a:pPr marL="514350" indent="-514350">
              <a:buNone/>
            </a:pPr>
            <a:r>
              <a:rPr lang="ru-RU" dirty="0" smtClean="0"/>
              <a:t>3.Затоптать ногами до полного исчезновения дыма.</a:t>
            </a:r>
          </a:p>
          <a:p>
            <a:pPr marL="514350" indent="-514350">
              <a:buNone/>
            </a:pPr>
            <a:r>
              <a:rPr lang="ru-RU" dirty="0" smtClean="0"/>
              <a:t>4.Закидать землей.</a:t>
            </a:r>
          </a:p>
          <a:p>
            <a:pPr marL="514350" indent="-514350">
              <a:buNone/>
            </a:pPr>
            <a:r>
              <a:rPr lang="ru-RU" dirty="0" smtClean="0"/>
              <a:t>5.Раскидать угольки.</a:t>
            </a:r>
          </a:p>
          <a:p>
            <a:pPr marL="514350" indent="-514350">
              <a:buNone/>
            </a:pPr>
            <a:r>
              <a:rPr lang="ru-RU" dirty="0" smtClean="0"/>
              <a:t>6.Сообщить в пожарную часть.</a:t>
            </a:r>
          </a:p>
        </p:txBody>
      </p:sp>
      <p:pic>
        <p:nvPicPr>
          <p:cNvPr id="4" name="Picture 19" descr="1bc78fcefb2141dd096a234a41af5e4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1"/>
            <a:ext cx="1512168" cy="2199517"/>
          </a:xfrm>
          <a:prstGeom prst="rect">
            <a:avLst/>
          </a:prstGeom>
          <a:noFill/>
        </p:spPr>
      </p:pic>
      <p:pic>
        <p:nvPicPr>
          <p:cNvPr id="5" name="Picture 13" descr="b92c1d8a2ba8183e022259ced0b5dcc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04664"/>
            <a:ext cx="1363662" cy="3384550"/>
          </a:xfrm>
          <a:prstGeom prst="rect">
            <a:avLst/>
          </a:prstGeom>
          <a:noFill/>
        </p:spPr>
      </p:pic>
      <p:pic>
        <p:nvPicPr>
          <p:cNvPr id="6" name="Picture 22" descr="0cf43b75d69113b0595ae9133a9e92a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466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Ты пошел в лес за ягодами. Как ты будешь их собирать?</a:t>
            </a:r>
          </a:p>
          <a:p>
            <a:pPr marL="514350" indent="-514350">
              <a:buNone/>
            </a:pPr>
            <a:r>
              <a:rPr lang="ru-RU" dirty="0" smtClean="0"/>
              <a:t>1.Рвать все подряд.</a:t>
            </a:r>
          </a:p>
          <a:p>
            <a:pPr marL="514350" indent="-514350">
              <a:buNone/>
            </a:pPr>
            <a:r>
              <a:rPr lang="ru-RU" dirty="0" smtClean="0"/>
              <a:t>2.Рвать по одной только спелые ягоды.</a:t>
            </a:r>
          </a:p>
          <a:p>
            <a:pPr marL="514350" indent="-514350">
              <a:buNone/>
            </a:pPr>
            <a:r>
              <a:rPr lang="ru-RU" dirty="0" smtClean="0"/>
              <a:t>3.Собирать комбайном.</a:t>
            </a:r>
          </a:p>
          <a:p>
            <a:pPr marL="514350" indent="-514350">
              <a:buNone/>
            </a:pPr>
            <a:r>
              <a:rPr lang="ru-RU" dirty="0" smtClean="0"/>
              <a:t>4.Рвать горстью.</a:t>
            </a:r>
          </a:p>
          <a:p>
            <a:pPr marL="514350" indent="-514350">
              <a:buNone/>
            </a:pPr>
            <a:r>
              <a:rPr lang="ru-RU" dirty="0" smtClean="0"/>
              <a:t>5.Срывать веточки с большим количеством ягод.</a:t>
            </a:r>
            <a:endParaRPr lang="ru-RU" dirty="0"/>
          </a:p>
        </p:txBody>
      </p:sp>
      <p:pic>
        <p:nvPicPr>
          <p:cNvPr id="4" name="Picture 16" descr="1110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56584"/>
            <a:ext cx="2339975" cy="1953314"/>
          </a:xfrm>
          <a:prstGeom prst="rect">
            <a:avLst/>
          </a:prstGeom>
          <a:noFill/>
        </p:spPr>
      </p:pic>
      <p:pic>
        <p:nvPicPr>
          <p:cNvPr id="5" name="Picture 7" descr="78782768_77507227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157192"/>
            <a:ext cx="170080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Твой младший  брат принёс из леса ёжика. Что вы  посоветуете брату?</a:t>
            </a:r>
          </a:p>
          <a:p>
            <a:pPr>
              <a:buNone/>
            </a:pPr>
            <a:r>
              <a:rPr lang="ru-RU" dirty="0" smtClean="0"/>
              <a:t>1.Оставить ёжика себе и позаботиться о нём.</a:t>
            </a:r>
          </a:p>
          <a:p>
            <a:pPr>
              <a:buNone/>
            </a:pPr>
            <a:r>
              <a:rPr lang="ru-RU" dirty="0" smtClean="0"/>
              <a:t>2.Поиграть с ним и отпустить.</a:t>
            </a:r>
          </a:p>
          <a:p>
            <a:pPr>
              <a:buNone/>
            </a:pPr>
            <a:r>
              <a:rPr lang="ru-RU" dirty="0" smtClean="0"/>
              <a:t>3.Отнести ёжа в лес, так как   в домашних условиях он может погибнуть, ведь </a:t>
            </a:r>
            <a:r>
              <a:rPr lang="ru-RU" dirty="0" smtClean="0"/>
              <a:t>у </a:t>
            </a:r>
            <a:r>
              <a:rPr lang="ru-RU" dirty="0" smtClean="0"/>
              <a:t>него не будет дома полноценного питания. А в лесу у ежа могут быть маленькие ежата.</a:t>
            </a:r>
          </a:p>
          <a:p>
            <a:pPr>
              <a:buNone/>
            </a:pPr>
            <a:r>
              <a:rPr lang="ru-RU" dirty="0" smtClean="0"/>
              <a:t>4.Внимательно рассмотреть ежа и вынести его во двор.</a:t>
            </a:r>
            <a:endParaRPr lang="ru-RU" dirty="0"/>
          </a:p>
        </p:txBody>
      </p:sp>
      <p:pic>
        <p:nvPicPr>
          <p:cNvPr id="1026" name="Picture 2" descr="http://www.proshkolu.ru/content/media/pic/std/3000000/2635000/2634012-f7ec4fa1ac59ef0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493912" cy="1703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 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Ваша кошка только что поймала птичку. Что вы будете делать?</a:t>
            </a:r>
          </a:p>
          <a:p>
            <a:pPr marL="514350" indent="-514350">
              <a:buNone/>
            </a:pPr>
            <a:r>
              <a:rPr lang="ru-RU" dirty="0" smtClean="0"/>
              <a:t>1.Отберете у кошки и поиграете с ней.</a:t>
            </a:r>
          </a:p>
          <a:p>
            <a:pPr marL="514350" indent="-514350">
              <a:buNone/>
            </a:pPr>
            <a:r>
              <a:rPr lang="ru-RU" dirty="0" smtClean="0"/>
              <a:t>2.Оставите кошке.</a:t>
            </a:r>
          </a:p>
          <a:p>
            <a:pPr marL="514350" indent="-514350">
              <a:buNone/>
            </a:pPr>
            <a:r>
              <a:rPr lang="ru-RU" dirty="0" smtClean="0"/>
              <a:t>3.Вылечите птичку, отпустите на волю.</a:t>
            </a:r>
          </a:p>
          <a:p>
            <a:pPr marL="514350" indent="-514350">
              <a:buNone/>
            </a:pPr>
            <a:r>
              <a:rPr lang="ru-RU" dirty="0" smtClean="0"/>
              <a:t>4.Отберете у кошки и оставите во дворе дома.</a:t>
            </a:r>
          </a:p>
          <a:p>
            <a:pPr marL="514350" indent="-514350">
              <a:buNone/>
            </a:pPr>
            <a:r>
              <a:rPr lang="ru-RU" dirty="0" smtClean="0"/>
              <a:t>5.Посадите птичку в клетку и будете за ней ухаживать.</a:t>
            </a:r>
            <a:endParaRPr lang="ru-RU" dirty="0"/>
          </a:p>
        </p:txBody>
      </p:sp>
      <p:pic>
        <p:nvPicPr>
          <p:cNvPr id="23554" name="Picture 2" descr="британская короткошерстная кош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81250" cy="179070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1811</Words>
  <Application>Microsoft Office PowerPoint</Application>
  <PresentationFormat>Экран (4:3)</PresentationFormat>
  <Paragraphs>199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Ситуация 1.</vt:lpstr>
      <vt:lpstr>Ситуация 2.</vt:lpstr>
      <vt:lpstr>Ситуация 3.</vt:lpstr>
      <vt:lpstr>Ситуация 4.</vt:lpstr>
      <vt:lpstr>Ситуация 5.</vt:lpstr>
      <vt:lpstr>Ситуация 6.</vt:lpstr>
      <vt:lpstr>Ситуация 7.</vt:lpstr>
      <vt:lpstr>Ситуация 8.</vt:lpstr>
      <vt:lpstr>Ситуация 9.</vt:lpstr>
      <vt:lpstr> Ситуация 10.</vt:lpstr>
      <vt:lpstr>Ситуация 11.</vt:lpstr>
      <vt:lpstr>Ситуация 12.</vt:lpstr>
      <vt:lpstr>Ситуация 13.</vt:lpstr>
      <vt:lpstr>Ситуация 14.</vt:lpstr>
      <vt:lpstr>Ситуация 15.</vt:lpstr>
      <vt:lpstr>Ситуация 16.</vt:lpstr>
      <vt:lpstr>Ситуация 17.</vt:lpstr>
      <vt:lpstr>Ситуация 18.</vt:lpstr>
      <vt:lpstr>Ситуация 19.</vt:lpstr>
      <vt:lpstr>Ситуация 20.</vt:lpstr>
      <vt:lpstr>Ситуация 21.</vt:lpstr>
      <vt:lpstr>Ситуация 22.</vt:lpstr>
      <vt:lpstr>Ситуация 23.</vt:lpstr>
      <vt:lpstr>Ситуация 24.</vt:lpstr>
      <vt:lpstr>Ситуация 25.</vt:lpstr>
      <vt:lpstr>Ситуация 26.</vt:lpstr>
      <vt:lpstr>Ситуация 27.</vt:lpstr>
      <vt:lpstr>Ситуация 28.</vt:lpstr>
      <vt:lpstr>Ситуация 29.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ПРИРОДЕ ДРУГОМ</dc:title>
  <dc:creator>1</dc:creator>
  <cp:lastModifiedBy>1</cp:lastModifiedBy>
  <cp:revision>32</cp:revision>
  <dcterms:created xsi:type="dcterms:W3CDTF">2014-01-28T08:21:09Z</dcterms:created>
  <dcterms:modified xsi:type="dcterms:W3CDTF">2014-02-06T21:06:34Z</dcterms:modified>
</cp:coreProperties>
</file>