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80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1" r:id="rId12"/>
    <p:sldId id="292" r:id="rId13"/>
    <p:sldId id="293" r:id="rId14"/>
    <p:sldId id="290" r:id="rId15"/>
    <p:sldId id="271" r:id="rId16"/>
    <p:sldId id="294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937EBEF1-B769-4582-8448-A251122F9BD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8C85BAD-A067-4B93-8659-D95A4FA6DCA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52;&#1099;%20&#1074;&#1077;&#1088;&#1085;&#1105;&#1084;&#1089;&#1103;%20&#1085;&#1072;&#1079;&#1072;&#1076;.mp4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589240"/>
            <a:ext cx="7560840" cy="1440159"/>
          </a:xfrm>
        </p:spPr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ПРОСЛАВИЛ ОН СМОЛЕНЩИНУ МОЮ…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/>
            </a:r>
            <a:br>
              <a:rPr lang="ru-RU" b="1" i="1" dirty="0">
                <a:solidFill>
                  <a:srgbClr val="C00000"/>
                </a:solidFill>
              </a:rPr>
            </a:b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758" y="0"/>
            <a:ext cx="7049756" cy="528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791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22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" t="3030" r="-125" b="3233"/>
          <a:stretch/>
        </p:blipFill>
        <p:spPr bwMode="auto">
          <a:xfrm>
            <a:off x="-18396" y="0"/>
            <a:ext cx="917387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86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1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27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28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136904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36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049" y="0"/>
            <a:ext cx="932304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5-конечная звезда 1">
            <a:hlinkClick r:id="rId3" action="ppaction://hlinkfile"/>
          </p:cNvPr>
          <p:cNvSpPr/>
          <p:nvPr/>
        </p:nvSpPr>
        <p:spPr>
          <a:xfrm>
            <a:off x="7812360" y="5229200"/>
            <a:ext cx="1224136" cy="100811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89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90" y="50215"/>
            <a:ext cx="3066194" cy="326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056" y="0"/>
            <a:ext cx="2957235" cy="467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737" y="3047109"/>
            <a:ext cx="2748686" cy="37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-46001"/>
            <a:ext cx="2703176" cy="3888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0" r="17199"/>
          <a:stretch/>
        </p:blipFill>
        <p:spPr bwMode="auto">
          <a:xfrm>
            <a:off x="4355976" y="3075814"/>
            <a:ext cx="2554800" cy="37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491" y="3219830"/>
            <a:ext cx="2554800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312567"/>
            <a:ext cx="2374355" cy="350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750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066" y="3933056"/>
            <a:ext cx="6552728" cy="2751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46" y="0"/>
            <a:ext cx="8712968" cy="3854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467544"/>
            <a:ext cx="8104746" cy="424847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Наш земляк, </a:t>
            </a:r>
            <a:r>
              <a:rPr lang="ru-RU" b="1" i="1" dirty="0" smtClean="0">
                <a:solidFill>
                  <a:srgbClr val="C00000"/>
                </a:solidFill>
              </a:rPr>
              <a:t>Борис Васильев </a:t>
            </a:r>
            <a:r>
              <a:rPr lang="ru-RU" b="1" i="1" dirty="0">
                <a:solidFill>
                  <a:srgbClr val="C00000"/>
                </a:solidFill>
              </a:rPr>
              <a:t>– участник Великой Отечественной</a:t>
            </a:r>
          </a:p>
        </p:txBody>
      </p:sp>
      <p:pic>
        <p:nvPicPr>
          <p:cNvPr id="4" name="Picture 5" descr="http://enc.cap.ru/pics/%D0%B2%D0%B0%D1%81%D0%B8%D0%BB%D1%8C%D0%B5%D0%B2%20%D0%B1%20%D0%BC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63652"/>
            <a:ext cx="3600400" cy="469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29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fs00.infourok.ru/images/doc/239/182631/3/img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82"/>
            <a:ext cx="9144000" cy="686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07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4" y="0"/>
            <a:ext cx="913250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104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10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58" y="5592185"/>
            <a:ext cx="9119026" cy="1268760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rgbClr val="FF0000"/>
                </a:solidFill>
              </a:rPr>
              <a:t>ЛИЗА БРИЧКИНА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183" cy="5620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794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37112"/>
            <a:ext cx="8820472" cy="2420888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ru-RU" sz="8800" b="1" i="1" dirty="0" smtClean="0">
                <a:solidFill>
                  <a:srgbClr val="FF0000"/>
                </a:solidFill>
              </a:rPr>
              <a:t>СОНЯ ГУРВИЧ</a:t>
            </a:r>
            <a:endParaRPr lang="ru-RU" sz="8800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01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764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69160"/>
            <a:ext cx="9144000" cy="1988840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ru-RU" sz="8000" b="1" i="1" dirty="0" smtClean="0">
                <a:solidFill>
                  <a:srgbClr val="FF0000"/>
                </a:solidFill>
              </a:rPr>
              <a:t>ГАЛЯ ЧЕТВЕРТАК</a:t>
            </a:r>
            <a:endParaRPr lang="ru-RU" sz="8000" b="1" i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465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833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162</TotalTime>
  <Words>20</Words>
  <Application>Microsoft Office PowerPoint</Application>
  <PresentationFormat>Экран (4:3)</PresentationFormat>
  <Paragraphs>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Остин</vt:lpstr>
      <vt:lpstr>ПРОСЛАВИЛ ОН СМОЛЕНЩИНУ МОЮ…  </vt:lpstr>
      <vt:lpstr>Наш земляк, Борис Васильев – участник Великой Отечественной</vt:lpstr>
      <vt:lpstr>Презентация PowerPoint</vt:lpstr>
      <vt:lpstr>Презентация PowerPoint</vt:lpstr>
      <vt:lpstr>Презентация PowerPoint</vt:lpstr>
      <vt:lpstr>ЛИЗА БРИЧКИНА</vt:lpstr>
      <vt:lpstr>СОНЯ ГУРВИЧ</vt:lpstr>
      <vt:lpstr>ГАЛЯ ЧЕТВЕРТАК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19</cp:revision>
  <dcterms:created xsi:type="dcterms:W3CDTF">2016-03-24T18:13:38Z</dcterms:created>
  <dcterms:modified xsi:type="dcterms:W3CDTF">2017-05-02T15:43:21Z</dcterms:modified>
</cp:coreProperties>
</file>