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8" r:id="rId4"/>
    <p:sldId id="259" r:id="rId5"/>
    <p:sldId id="260" r:id="rId6"/>
    <p:sldId id="270" r:id="rId7"/>
    <p:sldId id="267" r:id="rId8"/>
    <p:sldId id="261" r:id="rId9"/>
    <p:sldId id="262" r:id="rId10"/>
    <p:sldId id="276" r:id="rId11"/>
    <p:sldId id="282" r:id="rId12"/>
    <p:sldId id="280" r:id="rId13"/>
    <p:sldId id="277" r:id="rId14"/>
    <p:sldId id="279" r:id="rId15"/>
    <p:sldId id="263" r:id="rId16"/>
    <p:sldId id="273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C503907A-3721-457A-A0B1-65001B1CFC2A}" type="datetimeFigureOut">
              <a:rPr lang="ru-RU" smtClean="0"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E9FD3D08-7A9B-4CF9-BE11-F72FAB23F6D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196752"/>
            <a:ext cx="7291536" cy="2016224"/>
          </a:xfrm>
        </p:spPr>
        <p:txBody>
          <a:bodyPr>
            <a:normAutofit fontScale="92500"/>
          </a:bodyPr>
          <a:lstStyle/>
          <a:p>
            <a:r>
              <a:rPr lang="ru-RU" b="1" i="1" dirty="0" smtClean="0"/>
              <a:t>                                      </a:t>
            </a:r>
            <a:r>
              <a:rPr lang="ru-RU" sz="5400" b="1" i="1" dirty="0" smtClean="0"/>
              <a:t>Классный час </a:t>
            </a:r>
          </a:p>
          <a:p>
            <a:r>
              <a:rPr lang="ru-RU" sz="5400" b="1" i="1" dirty="0" smtClean="0"/>
              <a:t>                       в 8 классе</a:t>
            </a:r>
            <a:endParaRPr lang="ru-RU" sz="54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556793"/>
            <a:ext cx="7450088" cy="2448272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</a:t>
            </a:r>
            <a:r>
              <a:rPr lang="ru-RU" b="1" i="1" dirty="0" smtClean="0">
                <a:solidFill>
                  <a:srgbClr val="C00000"/>
                </a:solidFill>
              </a:rPr>
              <a:t>«Твори добро!»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" name="Picture 4" descr="C:\Documents and Settings\User\Мои документы\твори6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237626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User\Мои документы\бвбоит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-47176"/>
            <a:ext cx="1800200" cy="203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39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2480319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Милосердие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-готовность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помочь кому-нибудь или простить кого-нибудь из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сострадания, человеколюбия.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24944"/>
            <a:ext cx="3714750" cy="3362325"/>
          </a:xfrm>
          <a:prstGeom prst="flowChartConnecto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85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Трагедия в городе Беслане в сентябре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2004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5" y="1375646"/>
            <a:ext cx="447675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19762"/>
            <a:ext cx="2808312" cy="38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703" y="1268760"/>
            <a:ext cx="2664297" cy="4042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27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52425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510" y="222341"/>
            <a:ext cx="4458369" cy="4693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140968"/>
            <a:ext cx="352839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44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88640"/>
            <a:ext cx="4457700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48680"/>
            <a:ext cx="4476750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74715"/>
            <a:ext cx="4476750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645" y="3284984"/>
            <a:ext cx="3900686" cy="3345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73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32" y="188640"/>
            <a:ext cx="4779408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646" y="18028"/>
            <a:ext cx="3879416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40969"/>
            <a:ext cx="439248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99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404664"/>
            <a:ext cx="8591550" cy="2664296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Может кто-нибудь из вас сказать по совести: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«Я добрый человек».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C:\Documents and Settings\User\Мои документы\твори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12976"/>
            <a:ext cx="280831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14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8867775" cy="1066801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БЛАКО МИЛОСЕРДИЯ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-Что каждый из нас может сделать, чтобы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окружающий 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мир стал лучше и добрее?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27822"/>
            <a:ext cx="2985120" cy="262551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005">
            <a:off x="539552" y="116632"/>
            <a:ext cx="792088" cy="1008112"/>
          </a:xfrm>
          <a:prstGeom prst="ellipse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691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91550" cy="4568552"/>
          </a:xfrm>
        </p:spPr>
        <p:txBody>
          <a:bodyPr>
            <a:normAutofit/>
          </a:bodyPr>
          <a:lstStyle/>
          <a:p>
            <a:r>
              <a:rPr lang="ru-RU" dirty="0"/>
              <a:t>Делайте людям добро, а не зло, разделяйте с ними и радость и беду, любите , уважайте друг друга, будьте готовыми прийти на помощь в любую минуту, умейте прощать из сострадания, человеколюбия.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4320" y="620688"/>
            <a:ext cx="8595360" cy="273630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69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635896" y="548681"/>
            <a:ext cx="5120640" cy="1224135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«Добро есть жизнь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Н</a:t>
            </a: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Ф.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Фёдоров 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07904" y="1916832"/>
            <a:ext cx="5129543" cy="2868535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«Доброта-это солнце, которое согревает душу человека»</a:t>
            </a:r>
            <a:br>
              <a:rPr lang="ru-RU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32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М.Пришвин</a:t>
            </a:r>
            <a:r>
              <a:rPr lang="ru-RU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«Добрый человек не тот, кто умеет делать добро, а тот,  кто не умеет делать зло»</a:t>
            </a:r>
            <a:b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В. Ключевский</a:t>
            </a:r>
            <a:endParaRPr lang="ru-RU" sz="28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User\Мои документы\твори 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71" y="548680"/>
            <a:ext cx="190500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User\Мои документы\твори 3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02049">
            <a:off x="1232376" y="3878343"/>
            <a:ext cx="1302872" cy="168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07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2768352"/>
          </a:xfrm>
        </p:spPr>
        <p:txBody>
          <a:bodyPr>
            <a:no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«Как сделать окружающий мир лучше и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добрее?»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4320" y="548680"/>
            <a:ext cx="8595360" cy="1080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User\Мои документы\твори 44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996952"/>
            <a:ext cx="280831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User\Мои документы\баб6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4664"/>
            <a:ext cx="107632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User\Мои документы\баб9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87689">
            <a:off x="1907704" y="3993810"/>
            <a:ext cx="10001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Documents and Settings\User\Мои документы\баб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642" y="2636912"/>
            <a:ext cx="1009650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User\Мои документы\бапр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720">
            <a:off x="3223254" y="425465"/>
            <a:ext cx="1114053" cy="134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User\Мои документы\твори 44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536" y="3149352"/>
            <a:ext cx="280831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32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Стихотворение Ю.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Друниной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47664" y="1556792"/>
            <a:ext cx="7322016" cy="46794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Стираются лица и даты,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Но всё ж до последнего дня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Мне помнить о тех, что когда-то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Хоть чем-то согрели меня.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Согрели своей плащ-палаткой,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Иль тихим шутливым словцом,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Иль чаем на столике шатком,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Иль попросту добрым лицом.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Как праздник, как счастье, как чудо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Идёт Доброта по земле.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я про неё не забуду,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Как я забываю о зле… </a:t>
            </a:r>
          </a:p>
        </p:txBody>
      </p:sp>
      <p:pic>
        <p:nvPicPr>
          <p:cNvPr id="6147" name="Picture 3" descr="C:\Documents and Settings\User\Мои документы\твори 55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669" y="1268760"/>
            <a:ext cx="260985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1700808"/>
            <a:ext cx="8591550" cy="108012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-Какими качествами обладает 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«добрый»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человек?</a:t>
            </a:r>
            <a:endParaRPr lang="ru-RU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692696"/>
            <a:ext cx="8595360" cy="7920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«Солнце человечности»</a:t>
            </a:r>
            <a:endParaRPr lang="ru-RU" sz="5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User\Мои документы\твори9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24944"/>
            <a:ext cx="5233764" cy="349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0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1"/>
            <a:ext cx="8591550" cy="864096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Качества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доброго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человека: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63688" y="1124744"/>
            <a:ext cx="7011184" cy="4937760"/>
          </a:xfrm>
        </p:spPr>
        <p:txBody>
          <a:bodyPr>
            <a:normAutofit fontScale="25000" lnSpcReduction="20000"/>
          </a:bodyPr>
          <a:lstStyle/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Доброта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Ласка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Нежность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Забота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Сдержанность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Сострадание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Умение оказать помощь в любую минуту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Неравнодушие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Веселость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Увлекательность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Образованность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Интеллигентность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Вежливость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Культурное поведение</a:t>
            </a:r>
          </a:p>
          <a:p>
            <a:r>
              <a:rPr lang="ru-RU" sz="72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Неконфликтность</a:t>
            </a:r>
            <a:endParaRPr lang="ru-RU" sz="7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Сердечность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Милосердие</a:t>
            </a:r>
          </a:p>
          <a:p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Доброжелательность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Documents and Settings\User\Мои документы\твори79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33056"/>
            <a:ext cx="302433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31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3920480"/>
          </a:xfrm>
        </p:spPr>
        <p:txBody>
          <a:bodyPr>
            <a:noAutofit/>
          </a:bodyPr>
          <a:lstStyle/>
          <a:p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В словаре русского языка Ожегова: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«доброта»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– отзывчивость, душевное расположение к людям, стремление делать добро другим.</a:t>
            </a:r>
            <a:br>
              <a:rPr lang="ru-RU" sz="4000" b="1" i="1" dirty="0"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Documents and Settings\User\Мои документы\твори 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2"/>
          <a:stretch/>
        </p:blipFill>
        <p:spPr bwMode="auto">
          <a:xfrm>
            <a:off x="5580112" y="3789040"/>
            <a:ext cx="2520280" cy="2595512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70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Куняев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«Добро должно быть с кулаками».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95736" y="1340768"/>
            <a:ext cx="7515240" cy="49377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4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Добро должно быть с кулаками, 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Добро суровым быть должно,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Чтобы летела шерсть клоками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Со всех, кто лезет на добро.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Добро – не жалость и не слабость,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Добром дробят замки оков.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Добро не </a:t>
            </a:r>
            <a:r>
              <a:rPr lang="ru-RU" sz="2400" b="1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слякоть </a:t>
            </a: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не святость,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Не отпущение грехов.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И смысл истории – в конечном,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В добротном действии одном: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Спокойно вышибать коленом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Не уступающих добром! </a:t>
            </a:r>
          </a:p>
        </p:txBody>
      </p:sp>
      <p:pic>
        <p:nvPicPr>
          <p:cNvPr id="9218" name="Picture 2" descr="C:\Documents and Settings\User\Мои документы\ба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653136"/>
            <a:ext cx="1512168" cy="147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67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Существует три понятия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доброты: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8864"/>
          </a:xfrm>
        </p:spPr>
        <p:txBody>
          <a:bodyPr/>
          <a:lstStyle/>
          <a:p>
            <a:r>
              <a:rPr lang="ru-RU" b="1" i="1" dirty="0">
                <a:solidFill>
                  <a:srgbClr val="002060"/>
                </a:solidFill>
              </a:rPr>
              <a:t>Самая маленькая доброта – пассивная. Человек не ударит слабого, не заденет самолюбия легко ранимого. Но пройдёт мимо зла, не поспешит сделать добро. 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</a:rPr>
              <a:t>Бывает доброта активная, когда человек совершает добрые дела, но тоже проходит мимо зла. Может, он делал добро другим для своей выгоды? 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И наконец, доброта созидательная. Это самое ценное, что может быть в человеке. Такая доброта выбирает себе хозяина – человека с чувством обострённого достоинства, который защитит Слабого, поможет в беде, по-настоящему почувствует несправедливость, унижение одного человека другим и способен бороться со злом. </a:t>
            </a:r>
          </a:p>
        </p:txBody>
      </p:sp>
      <p:pic>
        <p:nvPicPr>
          <p:cNvPr id="8194" name="Picture 2" descr="C:\Documents and Settings\User\Мои документы\бабар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013176"/>
            <a:ext cx="136815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62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TC101790493[[fn=SOHO]]</Template>
  <TotalTime>384</TotalTime>
  <Words>481</Words>
  <Application>Microsoft Office PowerPoint</Application>
  <PresentationFormat>Экран (4:3)</PresentationFormat>
  <Paragraphs>66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Soho</vt:lpstr>
      <vt:lpstr>                           «Твори добро!»</vt:lpstr>
      <vt:lpstr>«Доброта-это солнце, которое согревает душу человека»                    М.Пришвин «Добрый человек не тот, кто умеет делать добро, а тот,  кто не умеет делать зло»               В. Ключевский</vt:lpstr>
      <vt:lpstr>«Как сделать окружающий мир лучше и добрее?»</vt:lpstr>
      <vt:lpstr>                   Стихотворение Ю. Друниной</vt:lpstr>
      <vt:lpstr>-Какими качествами обладает  «добрый» человек?</vt:lpstr>
      <vt:lpstr>                Качества доброго человека:</vt:lpstr>
      <vt:lpstr>В словаре русского языка Ожегова: «доброта» – отзывчивость, душевное расположение к людям, стремление делать добро другим. </vt:lpstr>
      <vt:lpstr>С. Куняев «Добро должно быть с кулаками». </vt:lpstr>
      <vt:lpstr>Существует три понятия доброты:</vt:lpstr>
      <vt:lpstr>Милосердие -готовность помочь кому-нибудь или простить кого-нибудь из сострадания, человеколюбия.</vt:lpstr>
      <vt:lpstr>Трагедия в городе Беслане в сентябре  2004 года </vt:lpstr>
      <vt:lpstr>Презентация PowerPoint</vt:lpstr>
      <vt:lpstr>Презентация PowerPoint</vt:lpstr>
      <vt:lpstr>Презентация PowerPoint</vt:lpstr>
      <vt:lpstr>- Может кто-нибудь из вас сказать по совести: «Я добрый человек».  </vt:lpstr>
      <vt:lpstr>       БЛАКО МИЛОСЕРДИЯ</vt:lpstr>
      <vt:lpstr>Делайте людям добро, а не зло, разделяйте с ними и радость и беду, любите , уважайте друг друга, будьте готовыми прийти на помощь в любую минуту, умейте прощать из сострадания, человеколюбия.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«Твори добро!»</dc:title>
  <dc:creator>User</dc:creator>
  <cp:lastModifiedBy>Admin</cp:lastModifiedBy>
  <cp:revision>46</cp:revision>
  <dcterms:created xsi:type="dcterms:W3CDTF">2006-12-31T21:55:09Z</dcterms:created>
  <dcterms:modified xsi:type="dcterms:W3CDTF">2014-10-14T18:01:33Z</dcterms:modified>
</cp:coreProperties>
</file>