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5" r:id="rId4"/>
    <p:sldId id="264" r:id="rId5"/>
    <p:sldId id="258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6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82286-355E-48A6-A4D6-BD996C9AC285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5917C-82F4-42CE-829D-82B183BCD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731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82286-355E-48A6-A4D6-BD996C9AC285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5917C-82F4-42CE-829D-82B183BCD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485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82286-355E-48A6-A4D6-BD996C9AC285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5917C-82F4-42CE-829D-82B183BCD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674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82286-355E-48A6-A4D6-BD996C9AC285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5917C-82F4-42CE-829D-82B183BCD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14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82286-355E-48A6-A4D6-BD996C9AC285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5917C-82F4-42CE-829D-82B183BCD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661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82286-355E-48A6-A4D6-BD996C9AC285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5917C-82F4-42CE-829D-82B183BCD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340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82286-355E-48A6-A4D6-BD996C9AC285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5917C-82F4-42CE-829D-82B183BCD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76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82286-355E-48A6-A4D6-BD996C9AC285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5917C-82F4-42CE-829D-82B183BCD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254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82286-355E-48A6-A4D6-BD996C9AC285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5917C-82F4-42CE-829D-82B183BCD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0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82286-355E-48A6-A4D6-BD996C9AC285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5917C-82F4-42CE-829D-82B183BCD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098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82286-355E-48A6-A4D6-BD996C9AC285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5917C-82F4-42CE-829D-82B183BCD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998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82286-355E-48A6-A4D6-BD996C9AC285}" type="datetimeFigureOut">
              <a:rPr lang="ru-RU" smtClean="0"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5917C-82F4-42CE-829D-82B183BCD7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640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Новая папка\оформление презентаций\img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3" t="2646" r="3448" b="6925"/>
          <a:stretch/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332656"/>
            <a:ext cx="5616624" cy="489364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Растите детей ваших в добродетели: только она одна может дать счастье.</a:t>
            </a:r>
          </a:p>
          <a:p>
            <a:pPr algn="r"/>
            <a:endParaRPr lang="ru-RU" sz="24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Людвиг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Бетховен</a:t>
            </a:r>
          </a:p>
          <a:p>
            <a:pPr algn="r"/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свете счастлив только тот,</a:t>
            </a:r>
          </a:p>
          <a:p>
            <a:pPr algn="r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треволнений избегает,</a:t>
            </a:r>
          </a:p>
          <a:p>
            <a:pPr algn="r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Тот, кто любви не признает,</a:t>
            </a:r>
          </a:p>
          <a:p>
            <a:pPr algn="r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красотой пренебрегает,</a:t>
            </a:r>
          </a:p>
          <a:p>
            <a:pPr algn="r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Тот, кто не ведает обид,</a:t>
            </a:r>
          </a:p>
          <a:p>
            <a:pPr algn="r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Которыми другой убит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endParaRPr lang="ru-RU" sz="2400" dirty="0" smtClean="0">
              <a:ln>
                <a:solidFill>
                  <a:srgbClr val="FFC000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Гартман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 </a:t>
            </a:r>
            <a:r>
              <a:rPr lang="ru-RU" sz="2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Ауэ</a:t>
            </a: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35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Новая папка\оформление презентаций\img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3" t="2646" r="3448" b="6925"/>
          <a:stretch/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332656"/>
            <a:ext cx="5616624" cy="489364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Растите детей ваших в добродетели: только она одна может дать </a:t>
            </a:r>
            <a:r>
              <a:rPr lang="ru-RU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счастье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endParaRPr lang="ru-RU" sz="24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Людвиг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Бетховен</a:t>
            </a:r>
          </a:p>
          <a:p>
            <a:pPr algn="r"/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свете </a:t>
            </a:r>
            <a:r>
              <a:rPr lang="ru-RU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счастлив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только тот,</a:t>
            </a:r>
          </a:p>
          <a:p>
            <a:pPr algn="r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треволнений избегает,</a:t>
            </a:r>
          </a:p>
          <a:p>
            <a:pPr algn="r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Тот, кто любви не признает,</a:t>
            </a:r>
          </a:p>
          <a:p>
            <a:pPr algn="r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красотой пренебрегает,</a:t>
            </a:r>
          </a:p>
          <a:p>
            <a:pPr algn="r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Тот, кто не ведает обид,</a:t>
            </a:r>
          </a:p>
          <a:p>
            <a:pPr algn="r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Которыми другой убит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endParaRPr lang="ru-RU" sz="2400" dirty="0" smtClean="0">
              <a:ln>
                <a:solidFill>
                  <a:srgbClr val="FFC000"/>
                </a:solidFill>
              </a:ln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Гартман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 </a:t>
            </a:r>
            <a:r>
              <a:rPr lang="ru-RU" sz="2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Ауэ</a:t>
            </a: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60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Новая папка\оформление презентаций\img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3" t="2646" r="3448" b="6925"/>
          <a:stretch/>
        </p:blipFill>
        <p:spPr bwMode="auto">
          <a:xfrm>
            <a:off x="7854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7515" y="692696"/>
            <a:ext cx="6624736" cy="230832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 - </a:t>
            </a: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нравственный выбор человека. </a:t>
            </a:r>
            <a:endParaRPr lang="ru-RU" sz="36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Сноровистая наука» или нравственные ценности.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386160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Новая папка\оформление презентаций\img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3" t="2646" r="3448" b="6925"/>
          <a:stretch/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5" y="236603"/>
            <a:ext cx="6336703" cy="624786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нравственность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-и, ж. Внутренние, духовные качества, которыми руководствуется человек, этические нормы; правила поведения, определяемые этими качествами. Человек безупречной нравственности. II прил. нравственный,-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Н. кодекс человека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(Толковый словарь под ред. C. И. Ожегова и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Н.Ю.Шведовой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нравственность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 1) а) Совокупность норм, определяющих поведения человека. б) Поведение человека, основывающееся на таких нормах. 2) Моральные качества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(Толково-словообразовательный словарь русского языка. Автор Т. Ф. Ефремова)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60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Новая папка\оформление презентаций\img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3" t="2646" r="3448" b="6925"/>
          <a:stretch/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332656"/>
            <a:ext cx="5616624" cy="489364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Совесть, благородство и достоинство –</a:t>
            </a:r>
          </a:p>
          <a:p>
            <a:pPr algn="ctr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оно, святое наше воинство.</a:t>
            </a:r>
          </a:p>
          <a:p>
            <a:pPr algn="ctr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Протяни ему свою ладонь,</a:t>
            </a:r>
          </a:p>
          <a:p>
            <a:pPr algn="ctr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него не страшно и в огонь.</a:t>
            </a:r>
          </a:p>
          <a:p>
            <a:pPr algn="ctr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Лик его высок и удивителен.</a:t>
            </a:r>
          </a:p>
          <a:p>
            <a:pPr algn="ctr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Посвяти ему свой краткий век.</a:t>
            </a:r>
          </a:p>
          <a:p>
            <a:pPr algn="ctr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Может, и не станешь победителем,</a:t>
            </a:r>
          </a:p>
          <a:p>
            <a:pPr algn="ctr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зато умрешь как человек.</a:t>
            </a:r>
          </a:p>
          <a:p>
            <a:pPr algn="ctr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Совесть, благородство</a:t>
            </a:r>
          </a:p>
          <a:p>
            <a:pPr algn="ctr"/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достоинство…</a:t>
            </a:r>
          </a:p>
          <a:p>
            <a:pPr algn="r"/>
            <a:endParaRPr lang="ru-RU" sz="24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 Ш. Окуджава</a:t>
            </a: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60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Новая папка\оформление презентаций\img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3" t="2646" r="3448" b="6925"/>
          <a:stretch/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badumka.ru/images/73577_zheltyi-listok-bumag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5"/>
            <a:ext cx="5815533" cy="5815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1268413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707904" y="1293912"/>
            <a:ext cx="1270992" cy="115212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Я почти переварил… 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0946" y="2852936"/>
            <a:ext cx="1512167" cy="13898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Больше всего мне понравилось… 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9873" y="4534272"/>
            <a:ext cx="1260140" cy="10584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Я переел… 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009045" y="4544769"/>
            <a:ext cx="1800200" cy="122413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Пожалуйста, добавьте… 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404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258</Words>
  <Application>Microsoft Office PowerPoint</Application>
  <PresentationFormat>Экран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9</cp:revision>
  <dcterms:created xsi:type="dcterms:W3CDTF">2017-05-10T18:02:10Z</dcterms:created>
  <dcterms:modified xsi:type="dcterms:W3CDTF">2017-05-11T17:59:42Z</dcterms:modified>
</cp:coreProperties>
</file>