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00B3D-8E3C-4CDA-9FA7-D6E2DC28D645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89E5-E3D5-476E-86F7-09A5A69BD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C89E5-E3D5-476E-86F7-09A5A69BD0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5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0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2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6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1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6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78759-AF97-4AE1-A034-951E23AF502A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3D9EC-7DB0-45A0-AA55-F1C032170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чувства и действия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1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r="16312" b="5421"/>
          <a:stretch/>
        </p:blipFill>
        <p:spPr bwMode="auto">
          <a:xfrm>
            <a:off x="-10967" y="80506"/>
            <a:ext cx="9154967" cy="674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7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7726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07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474936" cy="56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1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741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6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344816" cy="4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329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5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Экран 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Наши чувства и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Вероня</dc:creator>
  <cp:lastModifiedBy>Вероня</cp:lastModifiedBy>
  <cp:revision>2</cp:revision>
  <dcterms:created xsi:type="dcterms:W3CDTF">2016-12-08T09:22:25Z</dcterms:created>
  <dcterms:modified xsi:type="dcterms:W3CDTF">2018-10-03T10:35:06Z</dcterms:modified>
</cp:coreProperties>
</file>