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98" r:id="rId4"/>
    <p:sldId id="299" r:id="rId5"/>
    <p:sldId id="302" r:id="rId6"/>
    <p:sldId id="301" r:id="rId7"/>
    <p:sldId id="303" r:id="rId8"/>
    <p:sldId id="304" r:id="rId9"/>
    <p:sldId id="305" r:id="rId10"/>
    <p:sldId id="300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7D463-6FD5-4182-B947-CA78F2C27D7E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FEDBE-1349-4BE0-BCEC-C7C62D8CD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1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233F6AF-F9B7-4634-BC52-4C8A3229D74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58FE8A-2630-480E-B064-AC3BD2635B52}" type="datetimeFigureOut">
              <a:rPr lang="ru-RU" smtClean="0"/>
              <a:t>03.10.2018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Детские ссоры в школе. Что делать?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s-media-cache-ak0.pinimg.com/236x/44/66/f2/4466f21beced90e46c42c07fd82cb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Толкование цветовой гаммы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6294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говорит о том, насколько подвижной психикой обладает ребёнок: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символизирует постоянство и уверенность;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иолетовый – у ребенка тревожность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цветы, необычная окраска кактуса проявляется у тех, кто склонен к нарциссизму, проявлению женственности и кокетства.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r="-229"/>
          <a:stretch/>
        </p:blipFill>
        <p:spPr bwMode="auto">
          <a:xfrm>
            <a:off x="0" y="3707144"/>
            <a:ext cx="4608512" cy="307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789041"/>
            <a:ext cx="2082807" cy="29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4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Родители, помните!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56159" y="1268760"/>
            <a:ext cx="7776864" cy="211683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Ваша задача состоит в том, чтобы содействовать гармоничному состоянию вашего ребенка и доброжелательной обстановке вокруг!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побуждайте ребенка к мести за обиду!!!</a:t>
            </a:r>
          </a:p>
        </p:txBody>
      </p:sp>
      <p:pic>
        <p:nvPicPr>
          <p:cNvPr id="8194" name="Picture 2" descr="http://fotohomka.ru/images/Jan/10/fd1b64baade50fcb5c9da64961000740/mini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72" y="3501008"/>
            <a:ext cx="4065662" cy="30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-media-cache-ak0.pinimg.com/236x/44/66/f2/4466f21beced90e46c42c07fd82cb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8429"/>
            <a:ext cx="2304256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836712"/>
            <a:ext cx="7620000" cy="417646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ситуация, в которой каждая из сторон стремится занять позицию, несовместимую и противоположную по отношению к интересам другой стороны.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  <a:defRPr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особое взаимодействие индивидов, групп, объединений, которое возникает при их несовместимых взглядах, позициях и интересах.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«Кактус» 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методика М.А. Панфиловой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643" y="1988840"/>
            <a:ext cx="439147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выявление состояния эмоциональной сферы ребенка, выявление наличия агрессии, ее направленности и интенсивности.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Инструкция.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листе бумаги (формат А4) нарисуй кактус, такой, какой ты его себе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представляешь!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дополнительные объяснения не допускаются. Ребенку дается столько времени, сколько ему необходимо.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64" y="2060848"/>
            <a:ext cx="3168352" cy="45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3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 и интерпретация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1846" y="1628800"/>
            <a:ext cx="8316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рисунка на листе бумаги. Положение кактуса относительно горизонтальной середины листа говорит об уровне самооценки рисовавшего.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Адекватная самооценка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кактус расположен примерно посередине листа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t="8859" r="26312" b="19818"/>
          <a:stretch/>
        </p:blipFill>
        <p:spPr bwMode="auto">
          <a:xfrm>
            <a:off x="2440554" y="2924944"/>
            <a:ext cx="3371616" cy="35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3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Люди с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заниженной самооценкой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подверженные комплексам неполноценности, склонны рисовать внизу страницы.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Рисунки тех, у кого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самооценка завышена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стремятся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верху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8" t="30312" r="33325" b="10468"/>
          <a:stretch/>
        </p:blipFill>
        <p:spPr bwMode="auto">
          <a:xfrm>
            <a:off x="2807804" y="1772816"/>
            <a:ext cx="2664296" cy="408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75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2263"/>
            <a:ext cx="7620000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рисунка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1545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Тоже может рассказать об уровне самооценки. Если кактус занимает менее 1/3 страницы, то этот человек, возможно, испытывает комплексы по отношению к себе. Более 2/3 страницы кактус занимает, наоборот, у тех, кто стремиться выделиться, подчеркнуть свое превосходство, лидерство.</a:t>
            </a:r>
          </a:p>
        </p:txBody>
      </p:sp>
      <p:pic>
        <p:nvPicPr>
          <p:cNvPr id="6146" name="Picture 2" descr="https://myslo.ru/Content/article/ab/6a/2056-9a11-43a4-ba53-a2da92c74a84/313ac21c-fd4f-4350-8a75-711b725f4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9" y="3140968"/>
            <a:ext cx="40396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aam.ru/images/users/photos/medium/b4c8bbdcc32cc69742872a03e008c76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21116" b="3448"/>
          <a:stretch/>
        </p:blipFill>
        <p:spPr bwMode="auto">
          <a:xfrm>
            <a:off x="5220072" y="2492896"/>
            <a:ext cx="2952328" cy="42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линий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Четкая, практически непрерывная линия свойственная людям с «твердой рукой» - уверенным, решительным. Если на кактусе Вы видите штриховку, то этот человек может быть подвержен состоянию тревожности и беспокойства. Об импульсивности может свидетельствовать нечеткая, прерывистая линия.</a:t>
            </a:r>
          </a:p>
        </p:txBody>
      </p:sp>
      <p:pic>
        <p:nvPicPr>
          <p:cNvPr id="7173" name="Picture 5" descr="https://pp.userapi.com/c628720/v628720302/23250/G4XsXpAiXD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28" y="2348880"/>
            <a:ext cx="4405685" cy="44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119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Иголки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8388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количество, форма и направление говорят об уровне агрессии. Большие (по отношению к общим пропорциям кактуса), толстые, длинные, ядовитые, особенно подчеркнутые  - такие иголки с большей долей вероятности нарисует человек, испытывающий злость, агрессию, раздражение. Она может быть выражена в его обычном поведении, а может быть и скрыта как неприемлемая форма взаимодействия. О направленности агрессии Вы можете узнать по направлению роста иголок. Иголки растут вверх – агрессия направлена к людям, стоящим выше человека по статусу (родители, начальство), социальному и материальному положению; в стороны – на ровесников, коллег, «равных»; вниз – на более слабых, зависимых, нижестоящих по социальной иерархии (подчиненных, детей, животных).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растет кактус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00808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Домашний кактус, растущий в горшочке обычно рисуют люди, стремящиеся к защите, обретению домашнего тепла и уюта, семьи и близкого окружения. Если кактус растет в диких условиях (в пустыне) – для таких людей характерно переживание одиночества, сосредоточенность на себе, замкнутость. Впрочем, если по соседству с «диким» кактусом растут другие кактусы, растения, есть еще живые объекты (животные, люди), это может означать, что человек стремиться к обретению личной свободы, независимости, стремиться стать сильным и самостоятельным.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3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237</TotalTime>
  <Words>457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Детские ссоры в школе. Что делать?</vt:lpstr>
      <vt:lpstr>Презентация PowerPoint</vt:lpstr>
      <vt:lpstr>«Кактус»  графическая методика М.А. Панфиловой</vt:lpstr>
      <vt:lpstr>Обработка результатов и интерпретация</vt:lpstr>
      <vt:lpstr>Презентация PowerPoint</vt:lpstr>
      <vt:lpstr>Размер рисунка</vt:lpstr>
      <vt:lpstr>Характер линий</vt:lpstr>
      <vt:lpstr>Иголки</vt:lpstr>
      <vt:lpstr>Где растет кактус</vt:lpstr>
      <vt:lpstr>Толкование цветовой гаммы</vt:lpstr>
      <vt:lpstr>Родители, помните!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ссоры в школе</dc:title>
  <dc:creator>User</dc:creator>
  <cp:lastModifiedBy>Вероня</cp:lastModifiedBy>
  <cp:revision>34</cp:revision>
  <dcterms:created xsi:type="dcterms:W3CDTF">2016-05-17T14:40:38Z</dcterms:created>
  <dcterms:modified xsi:type="dcterms:W3CDTF">2018-10-03T09:46:58Z</dcterms:modified>
</cp:coreProperties>
</file>