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7E4774E-A69C-4812-9158-5BA1357A7F9C}" type="datetimeFigureOut">
              <a:rPr lang="ru-RU" smtClean="0"/>
              <a:t>30.03.2019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FC231CB-28DD-42D0-B1B1-3C6182103DCA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620688"/>
            <a:ext cx="7272808" cy="172819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Современные </a:t>
            </a:r>
            <a:r>
              <a:rPr lang="ru-RU" sz="32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образовательные технологии в </a:t>
            </a:r>
            <a:r>
              <a:rPr lang="ru-RU" sz="3200" dirty="0" err="1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учебно</a:t>
            </a:r>
            <a:r>
              <a:rPr lang="ru-RU" sz="32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воспитательном 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процессе.</a:t>
            </a: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200" dirty="0">
              <a:solidFill>
                <a:schemeClr val="accent4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700808"/>
            <a:ext cx="7992888" cy="4968552"/>
          </a:xfrm>
        </p:spPr>
        <p:txBody>
          <a:bodyPr>
            <a:normAutofit fontScale="25000" lnSpcReduction="20000"/>
          </a:bodyPr>
          <a:lstStyle/>
          <a:p>
            <a:pPr algn="r"/>
            <a:endParaRPr lang="ru-RU" sz="2800" b="1" i="1" dirty="0" smtClean="0">
              <a:solidFill>
                <a:srgbClr val="002060"/>
              </a:solidFill>
              <a:latin typeface="Georgia" panose="02040502050405020303" pitchFamily="18" charset="0"/>
              <a:cs typeface="Arial" charset="0"/>
            </a:endParaRPr>
          </a:p>
          <a:p>
            <a:pPr algn="r"/>
            <a:endParaRPr lang="ru-RU" sz="2800" b="1" i="1" dirty="0">
              <a:solidFill>
                <a:srgbClr val="002060"/>
              </a:solidFill>
              <a:latin typeface="Georgia" panose="02040502050405020303" pitchFamily="18" charset="0"/>
              <a:cs typeface="Arial" charset="0"/>
            </a:endParaRPr>
          </a:p>
          <a:p>
            <a:pPr algn="r"/>
            <a:endParaRPr lang="ru-RU" sz="51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8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Великая </a:t>
            </a:r>
            <a:r>
              <a:rPr lang="ru-RU" sz="8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</a:t>
            </a:r>
            <a:r>
              <a:rPr lang="ru-RU" sz="8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образования-</a:t>
            </a:r>
          </a:p>
          <a:p>
            <a:pPr algn="r"/>
            <a:r>
              <a:rPr lang="ru-RU" sz="8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8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только знания, </a:t>
            </a:r>
          </a:p>
          <a:p>
            <a:pPr algn="r"/>
            <a:r>
              <a:rPr lang="ru-RU" sz="8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и прежде </a:t>
            </a:r>
            <a:r>
              <a:rPr lang="ru-RU" sz="8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</a:t>
            </a:r>
          </a:p>
          <a:p>
            <a:pPr algn="r"/>
            <a:r>
              <a:rPr lang="ru-RU" sz="86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действия.</a:t>
            </a:r>
            <a:br>
              <a:rPr lang="ru-RU" sz="8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2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Н.И</a:t>
            </a:r>
            <a:r>
              <a:rPr lang="ru-RU" sz="62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62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Мирон</a:t>
            </a:r>
          </a:p>
          <a:p>
            <a:pPr algn="r"/>
            <a:endParaRPr lang="ru-RU" sz="6200" b="1" i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9600" b="1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МБОУ </a:t>
            </a:r>
            <a:r>
              <a:rPr lang="ru-RU" sz="96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«Павловская </a:t>
            </a:r>
          </a:p>
          <a:p>
            <a:pPr algn="r"/>
            <a:r>
              <a:rPr lang="ru-RU" sz="9600" b="1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основная школа»</a:t>
            </a:r>
          </a:p>
          <a:p>
            <a:pPr algn="r"/>
            <a:r>
              <a:rPr lang="ru-RU" sz="96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год</a:t>
            </a:r>
          </a:p>
          <a:p>
            <a:pPr algn="r"/>
            <a:endParaRPr lang="ru-RU" sz="4400" b="1" i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4400" b="1" i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ru-RU" sz="4400" b="1" i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7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40597" y="2492896"/>
            <a:ext cx="4439514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508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 </a:t>
            </a:r>
            <a:br>
              <a:rPr lang="ru-RU" dirty="0" smtClean="0">
                <a:effectLst/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Были о пыли» 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2016 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год 1 место </a:t>
            </a:r>
            <a:r>
              <a:rPr lang="ru-RU" sz="40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0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47800"/>
            <a:ext cx="7992888" cy="48006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Правильный </a:t>
            </a: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портфель» </a:t>
            </a:r>
          </a:p>
          <a:p>
            <a:pPr marL="82296" indent="0" algn="ctr">
              <a:buNone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 год 1 место</a:t>
            </a:r>
          </a:p>
          <a:p>
            <a:pPr marL="82296" indent="0">
              <a:buNone/>
            </a:pPr>
            <a:endParaRPr lang="ru-RU" sz="3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endParaRPr lang="ru-RU" sz="3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C:\Users\Компьютер\Desktop\Новая папка (2)\IMG_099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45455"/>
            <a:ext cx="2376264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" name="Picture 2" descr="C:\Users\Компьютер\Desktop\ПОРТ\IMG_097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048274"/>
            <a:ext cx="2376264" cy="2909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Компьютер\Desktop\ПОРТ\IMG_094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15886"/>
            <a:ext cx="2232248" cy="2953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53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498080" cy="16561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sz="4000" dirty="0" smtClean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4000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Берегите зрение»</a:t>
            </a:r>
            <a:r>
              <a:rPr lang="ru-RU" sz="4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2018 год 1место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 descr="http://sempark.ru/images/articles/216/BZ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44824"/>
            <a:ext cx="2592288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886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абота +\фото\Новая папка\IMG_3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188" y="404664"/>
            <a:ext cx="7791648" cy="5843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08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42617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Исследовательская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творческая деятельность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547592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работы –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стимулировать развитие интеллектуально-творческого потенциала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младших школьников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через развитие и совершенствование исследовательских способностей и навыков исследовательского поведения.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9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9208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47800"/>
            <a:ext cx="7992888" cy="48006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обучать проведению учебных исследований;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развивать творческую исследовательскую активность;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стимулировать интерес к фундаментальным и прикладным наукам;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вовлекать родителей в учебно-воспитательный процесс.</a:t>
            </a: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9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Исследовательская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работа (проект) состоит из нескольких этапов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2276872"/>
            <a:ext cx="6953976" cy="3971528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выбор темы;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постановка цели и задач;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гипотеза исследования;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исследования;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к защите и защита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07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Правильный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выбор – </a:t>
            </a:r>
            <a:b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ответы на вопросы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мне интересно больше всего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хочу заниматься в первую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очередь?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чаще всего занимаюсь в свободное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время?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каким предметам у меня самые хорошие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отметки?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чём хотелось бы узнать как можно больше?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06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емы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исследования 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54759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фантастическая </a:t>
            </a:r>
            <a:r>
              <a:rPr lang="ru-RU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(ученик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выдвигает какую-то фантастическую гипотезу); 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экспериментальная;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изобретательская;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теоретическая.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74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458032" cy="86409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организации исследования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836712"/>
            <a:ext cx="7674056" cy="5832648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Подумать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самостоятельно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я об этом знаю?</a:t>
            </a:r>
          </a:p>
          <a:p>
            <a:pPr marL="82296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мысли я могу высказать про это?</a:t>
            </a:r>
          </a:p>
          <a:p>
            <a:pPr marL="82296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выводы я могу сделать из того, что мне уже известно?</a:t>
            </a:r>
          </a:p>
          <a:p>
            <a:pPr marL="82296" indent="0">
              <a:buNone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Просмотреть книги и издания периодической печати по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теме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Запиши важную информацию, которую узнал из книг, газет и журналов.</a:t>
            </a:r>
          </a:p>
          <a:p>
            <a:pPr marL="82296" indent="0">
              <a:buNone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Спросить у других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людей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Запиши интересную информацию, полученную от других людей.</a:t>
            </a:r>
          </a:p>
          <a:p>
            <a:pPr marL="82296" indent="0">
              <a:buNone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Просмотреть </a:t>
            </a:r>
            <a:r>
              <a:rPr lang="ru-RU" sz="2400" b="1" i="1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телематериалы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Запиши то необычное, что узнал из фильмов.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8751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организации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447800"/>
            <a:ext cx="7674056" cy="514955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Использовать 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Интернет</a:t>
            </a:r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Запиши то новое, что ты узнал с помощью компьютера.</a:t>
            </a:r>
          </a:p>
          <a:p>
            <a:pPr marL="82296" indent="0">
              <a:buNone/>
            </a:pP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Понаблюдать</a:t>
            </a:r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Запиши интересную информацию, полученную с помощью наблюдений, удивительные факты и парадоксы. Сделай фотографии.</a:t>
            </a:r>
          </a:p>
          <a:p>
            <a:pPr marL="82296" indent="0">
              <a:buNone/>
            </a:pPr>
            <a:r>
              <a:rPr lang="ru-RU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Провести </a:t>
            </a:r>
            <a:r>
              <a:rPr lang="ru-RU" sz="2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эксперимент</a:t>
            </a:r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Запиши план и результаты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эксперимента. Сделай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выводы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998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92088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Исследовательский проект</a:t>
            </a:r>
            <a:b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«Загадки воды»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год 1 место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427" y="2276872"/>
            <a:ext cx="2368510" cy="3277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130233"/>
            <a:ext cx="2520280" cy="343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Объект 11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204864"/>
            <a:ext cx="2592288" cy="3349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943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211</TotalTime>
  <Words>270</Words>
  <Application>Microsoft Office PowerPoint</Application>
  <PresentationFormat>Экран (4:3)</PresentationFormat>
  <Paragraphs>64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          Современные образовательные технологии в учебно - воспитательном процессе. </vt:lpstr>
      <vt:lpstr>Исследовательская творческая деятельность</vt:lpstr>
      <vt:lpstr> Задачи </vt:lpstr>
      <vt:lpstr> Исследовательская работа (проект) состоит из нескольких этапов</vt:lpstr>
      <vt:lpstr>Правильный выбор –  ответы на вопросы</vt:lpstr>
      <vt:lpstr>Темы исследования </vt:lpstr>
      <vt:lpstr>Этапы организации исследования</vt:lpstr>
      <vt:lpstr>Этапы организации исследования</vt:lpstr>
      <vt:lpstr>Исследовательский проект «Загадки воды» 2019 год 1 место</vt:lpstr>
      <vt:lpstr>  «Были о пыли»  2016 год 1 место  </vt:lpstr>
      <vt:lpstr> «Берегите зрение»    2018 год 1место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образовательные технологии в учебно - воспитательном процессе.</dc:title>
  <dc:creator>Компьютер</dc:creator>
  <cp:lastModifiedBy>Компьютер</cp:lastModifiedBy>
  <cp:revision>17</cp:revision>
  <dcterms:created xsi:type="dcterms:W3CDTF">2019-03-29T23:04:29Z</dcterms:created>
  <dcterms:modified xsi:type="dcterms:W3CDTF">2019-03-30T03:33:06Z</dcterms:modified>
</cp:coreProperties>
</file>