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16" autoAdjust="0"/>
  </p:normalViewPr>
  <p:slideViewPr>
    <p:cSldViewPr snapToGrid="0">
      <p:cViewPr varScale="1">
        <p:scale>
          <a:sx n="66" d="100"/>
          <a:sy n="66" d="100"/>
        </p:scale>
        <p:origin x="79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8001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010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175692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3926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8077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947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529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631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907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150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8876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789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290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575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145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138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AE03E-5F0B-4F3A-A1E8-CB9C8F432BE8}" type="datetimeFigureOut">
              <a:rPr lang="ru-RU" smtClean="0"/>
              <a:t>03.04.2019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E902D00-B918-4DF5-B3DE-923C0806A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75667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5413" y="500063"/>
            <a:ext cx="9144000" cy="1485900"/>
          </a:xfrm>
        </p:spPr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образовательное учреждение</a:t>
            </a:r>
            <a:b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«Павловская основная общеобразовательная школа»</a:t>
            </a:r>
            <a:br>
              <a:rPr lang="ru-RU" sz="2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111433"/>
            <a:ext cx="9144000" cy="4189614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универсальных учебных действий на уроках в начальной школе</a:t>
            </a:r>
          </a:p>
          <a:p>
            <a:pPr algn="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pPr algn="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начальных классов </a:t>
            </a:r>
          </a:p>
          <a:p>
            <a:pPr algn="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Таскина Л.Е.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72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62051" y="864524"/>
            <a:ext cx="941000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важнейших целей начального образования в соответствии с Федеральным государственным образовательным стандартом начального общего образования является формирование универсальных учебных действий на уроках. Изменения, происходящие в современной социальной жизни, вызвали необходимость разработки новых подходов к системе обучения и воспитания. 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56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12917" y="997527"/>
            <a:ext cx="967601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Приоритетной целью школьного образования, вместо простой передачи знаний, умений и навыков от учителя к ученику, становится развитие способности ученика самостоятельно ставить учебные цели, проектировать пути их реализации, контролировать и оценивать свои достижения, иначе говоря - формирование умения учиться. Достижение этой цели становится возможным благодаря формированию системы универсальных учебных действий (УУД).</a:t>
            </a:r>
            <a:endParaRPr lang="ru-RU" sz="3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681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8849" y="928688"/>
            <a:ext cx="81010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учебные 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можно сгруппировать в четыре основных блока: </a:t>
            </a:r>
            <a:endParaRPr lang="ru-RU" sz="3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</a:t>
            </a: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  <a:r>
              <a:rPr lang="ru-RU" sz="3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571500" indent="-571500" algn="just">
              <a:buFont typeface="Wingdings" panose="05000000000000000000" pitchFamily="2" charset="2"/>
              <a:buChar char="ü"/>
            </a:pPr>
            <a:r>
              <a:rPr lang="ru-RU" sz="3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  <a:r>
              <a:rPr lang="ru-RU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71584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39" y="600075"/>
            <a:ext cx="942975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 действия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 сделать учение осмысленным, увязывая их с реальными жизненными целями и ситуациями.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 действия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возможность управления познавательной и учебной деятельностью посредством постановки целей, планирования, контроля, коррекции своих действий, оценки успешности усвоения.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действия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 действия исследования, поиска, отбора и структурирования необходимой информации, моделирование изучаемого содержания. </a:t>
            </a:r>
          </a:p>
          <a:p>
            <a:pPr algn="just"/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 действия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обеспечивают возможности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сотрудничества.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828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5925" y="914401"/>
            <a:ext cx="968692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Взаимосвязь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уровня сформированности универсальных учебных действий (УУД) со следующими показателями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-состояние здоровья детей;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успеваемость по основным предметам;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уровень развития речи;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степень владения русским языком;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слушать и слышать учителя, задавать вопросы;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стремление принимать и решать учебную задачу;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навыки общения со сверстниками; </a:t>
            </a:r>
          </a:p>
          <a:p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умение контролировать свои действия на уроке. </a:t>
            </a:r>
          </a:p>
        </p:txBody>
      </p:sp>
    </p:spTree>
    <p:extLst>
      <p:ext uri="{BB962C8B-B14F-4D97-AF65-F5344CB8AC3E}">
        <p14:creationId xmlns:p14="http://schemas.microsoft.com/office/powerpoint/2010/main" val="395019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00212" y="514351"/>
            <a:ext cx="95726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сформировать универсальные учебные действия?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85900" y="1385888"/>
            <a:ext cx="101155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умения оценивать свою работу дети вместе с учителем разрабатывают алгоритм оценивания своего задания.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привлекает детей к открытию новых знаний. </a:t>
            </a: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обучает детей приемам работы в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группах.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уроке уделяет большое внимание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самопроверке. 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создавая проблемную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ситуацию, вместе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определяет цель урока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учит детей тем навыкам, которые им пригодятся в работе с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информацией.</a:t>
            </a:r>
          </a:p>
          <a:p>
            <a:pPr marL="342900" indent="-342900">
              <a:buAutoNum type="arabicPeriod"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учит ребенка делать нравственный выбор в рамках работы с ценностным материалом и его анализом.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06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85925" y="642937"/>
            <a:ext cx="965835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Учитель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 ребенка ставить цели и искать пути их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Учитель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 разным способам выражения своих мыслей, искусству спора, отстаивания собственного мнения, уважения мнения других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Учитель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ребенок общаются с позиции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сотрудничества.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 Учитель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ученики вместе решают возникающие учебные проблемы. Ученикам дается возможность самостоятельно выбирать задания из предложенных. </a:t>
            </a:r>
          </a:p>
          <a:p>
            <a:pPr algn="just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учит детей планировать свою работу и свой досуг. </a:t>
            </a:r>
          </a:p>
          <a:p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74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1429" y="899886"/>
            <a:ext cx="10189028" cy="4876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для учителя по формированию и развитию универсальных учебных действий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Любые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 должны быть осмысленными. Это относится, прежде всего, к тому, кто требует действия от других.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внутренней мотивации -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вверх.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мы ставим перед ребёнком, должны быть не только понятны, но и внутренне приятны ему, т.е. они должны быть значимы для него.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ПЕРВОКЛАССНИКА НЕОБХОДИМО: создать атмосферу успеха, помогать ребёнку учиться легко, помогать обретать уверенность в своих силах и способностях.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скупиться на поощрения и похвалу</a:t>
            </a:r>
          </a:p>
        </p:txBody>
      </p:sp>
    </p:spTree>
    <p:extLst>
      <p:ext uri="{BB962C8B-B14F-4D97-AF65-F5344CB8AC3E}">
        <p14:creationId xmlns:p14="http://schemas.microsoft.com/office/powerpoint/2010/main" val="643213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80</TotalTime>
  <Words>542</Words>
  <Application>Microsoft Office PowerPoint</Application>
  <PresentationFormat>Широкоэкранный</PresentationFormat>
  <Paragraphs>49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Century Gothic</vt:lpstr>
      <vt:lpstr>Times New Roman</vt:lpstr>
      <vt:lpstr>Wingdings</vt:lpstr>
      <vt:lpstr>Wingdings 3</vt:lpstr>
      <vt:lpstr>Легкий дым</vt:lpstr>
      <vt:lpstr>муниципальное бюджетное образовательное учреждение «Павловская основная общеобразовательная школа»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образовательное учреждение «Павловская основная общеобразовательная школа» </dc:title>
  <dc:creator>приветствуем вас</dc:creator>
  <cp:lastModifiedBy>приветствуем вас</cp:lastModifiedBy>
  <cp:revision>9</cp:revision>
  <dcterms:created xsi:type="dcterms:W3CDTF">2019-04-03T06:43:34Z</dcterms:created>
  <dcterms:modified xsi:type="dcterms:W3CDTF">2019-04-03T08:09:51Z</dcterms:modified>
</cp:coreProperties>
</file>