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6" r:id="rId3"/>
    <p:sldId id="261" r:id="rId4"/>
    <p:sldId id="262" r:id="rId5"/>
    <p:sldId id="258" r:id="rId6"/>
    <p:sldId id="274" r:id="rId7"/>
    <p:sldId id="275" r:id="rId8"/>
    <p:sldId id="276" r:id="rId9"/>
    <p:sldId id="268" r:id="rId10"/>
    <p:sldId id="277" r:id="rId11"/>
    <p:sldId id="278" r:id="rId12"/>
    <p:sldId id="279" r:id="rId13"/>
    <p:sldId id="293" r:id="rId14"/>
    <p:sldId id="260" r:id="rId15"/>
    <p:sldId id="264" r:id="rId16"/>
    <p:sldId id="280" r:id="rId17"/>
    <p:sldId id="281" r:id="rId18"/>
    <p:sldId id="282" r:id="rId19"/>
    <p:sldId id="283" r:id="rId20"/>
    <p:sldId id="265" r:id="rId21"/>
    <p:sldId id="266" r:id="rId22"/>
    <p:sldId id="267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69" r:id="rId31"/>
    <p:sldId id="270" r:id="rId32"/>
    <p:sldId id="271" r:id="rId33"/>
    <p:sldId id="272" r:id="rId34"/>
    <p:sldId id="273" r:id="rId35"/>
    <p:sldId id="292" r:id="rId36"/>
    <p:sldId id="284" r:id="rId37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5307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1920" userDrawn="1">
          <p15:clr>
            <a:srgbClr val="A4A3A4"/>
          </p15:clr>
        </p15:guide>
        <p15:guide id="8" pos="2148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36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20" autoAdjust="0"/>
    <p:restoredTop sz="92597" autoAdjust="0"/>
  </p:normalViewPr>
  <p:slideViewPr>
    <p:cSldViewPr snapToGrid="0">
      <p:cViewPr>
        <p:scale>
          <a:sx n="80" d="100"/>
          <a:sy n="80" d="100"/>
        </p:scale>
        <p:origin x="-282" y="-282"/>
      </p:cViewPr>
      <p:guideLst>
        <p:guide orient="horz" pos="237"/>
        <p:guide orient="horz" pos="3003"/>
        <p:guide pos="453"/>
        <p:guide pos="5307"/>
        <p:guide pos="2767"/>
        <p:guide pos="2993"/>
        <p:guide pos="1920"/>
        <p:guide pos="2148"/>
        <p:guide pos="3840"/>
        <p:guide pos="3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692B2-3A87-4D10-A86C-D1C90C2CEABA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250C9-CECC-40EF-B4CC-10F9DA77D0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07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для текста + изображение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50C9-CECC-40EF-B4CC-10F9DA77D0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91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для видео</a:t>
            </a:r>
            <a:r>
              <a:rPr lang="ru-RU" baseline="0" dirty="0" smtClean="0"/>
              <a:t> или большой фотографии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50C9-CECC-40EF-B4CC-10F9DA77D0B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97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 для видео</a:t>
            </a:r>
            <a:r>
              <a:rPr lang="ru-RU" baseline="0" dirty="0" smtClean="0"/>
              <a:t> или большой фотографии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50C9-CECC-40EF-B4CC-10F9DA77D0B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97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Фон с мирным небом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250C9-CECC-40EF-B4CC-10F9DA77D0B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23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7281745"/>
      </p:ext>
    </p:extLst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01148"/>
      </p:ext>
    </p:extLst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417737"/>
      </p:ext>
    </p:extLst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00217"/>
      </p:ext>
    </p:extLst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219922"/>
      </p:ext>
    </p:extLst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270578"/>
      </p:ext>
    </p:extLst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5666413"/>
      </p:ext>
    </p:extLst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9970193"/>
      </p:ext>
    </p:extLst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727470"/>
      </p:ext>
    </p:extLst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56641"/>
      </p:ext>
    </p:extLst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428037"/>
      </p:ext>
    </p:extLst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3A23D-08EA-4445-AC1B-1DB5D35B21B3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1342B-10E8-49B0-ABE2-6F0E4495FF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34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3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nasledie.admin-smolensk.ru/istoricheskie-mesta/roslavl/istoricheskie-svedeniya-1-2-3-4-5-6-7-8-9-10/roslavl1/" TargetMode="External"/><Relationship Id="rId3" Type="http://schemas.openxmlformats.org/officeDocument/2006/relationships/hyperlink" Target="http://roslavl.library67.ru/znaj-i-lyubi-svoj-kraj/pamyatniki-goroda-roslavlya-i-ro/pamyatniki-posvyaschennye-veliko" TargetMode="External"/><Relationship Id="rId7" Type="http://schemas.openxmlformats.org/officeDocument/2006/relationships/hyperlink" Target="http://ru.esosedi.org/RU/SMO/1000080112/skver_boevoy_slavyi/" TargetMode="External"/><Relationship Id="rId2" Type="http://schemas.openxmlformats.org/officeDocument/2006/relationships/hyperlink" Target="http://roslavl.library67.ru/znaj-i-lyubi-svoj-kraj/pamyatniki-goroda-roslavlya-i-ro/pamyatniki-posvyaschennye-velik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if.ru/society/history/chudo-oruzhie_tovarishcha_stalina_kak_mir_uznal_o_groznoy_katyushe" TargetMode="External"/><Relationship Id="rId5" Type="http://schemas.openxmlformats.org/officeDocument/2006/relationships/hyperlink" Target="https://ru.wikipedia.org/wiki" TargetMode="External"/><Relationship Id="rId4" Type="http://schemas.openxmlformats.org/officeDocument/2006/relationships/hyperlink" Target="https://yandex.ru/images/" TargetMode="External"/><Relationship Id="rId9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111" y="988150"/>
            <a:ext cx="4976814" cy="4062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Смоленск, Ельня, Вязьма, Рославль в годы Великой Отечественной войны</a:t>
            </a:r>
            <a:endParaRPr lang="ru-RU" sz="44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8" name="Picture 4" descr="Картинки по запросу великая отечественная войн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82512">
            <a:off x="5373491" y="373322"/>
            <a:ext cx="3446464" cy="23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великая отечественная войн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0504">
            <a:off x="5603528" y="2610395"/>
            <a:ext cx="3217554" cy="2199199"/>
          </a:xfrm>
          <a:prstGeom prst="rect">
            <a:avLst/>
          </a:prstGeom>
          <a:noFill/>
          <a:effectLst>
            <a:outerShdw blurRad="25400" dist="635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400050"/>
            <a:ext cx="439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Виртуальная экскурсия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03004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ты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8125" y="0"/>
            <a:ext cx="4050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володя куриленк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43475" y="0"/>
            <a:ext cx="38576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4600575"/>
            <a:ext cx="2587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Обелиск «Штык»</a:t>
            </a:r>
            <a:endParaRPr lang="ru-RU" sz="20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7775" y="4295775"/>
            <a:ext cx="275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Памятник</a:t>
            </a:r>
          </a:p>
          <a:p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Володе </a:t>
            </a:r>
            <a:r>
              <a:rPr lang="ru-RU" sz="2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Куриленко</a:t>
            </a:r>
            <a:endParaRPr lang="ru-RU" sz="20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сл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0033" y="1238250"/>
            <a:ext cx="6393967" cy="390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2875" y="4538960"/>
            <a:ext cx="483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u="sng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Bookman Old Style" pitchFamily="18" charset="0"/>
              </a:rPr>
              <a:t>Рославль (конец </a:t>
            </a:r>
            <a:r>
              <a:rPr lang="ru-RU" sz="2400" b="1" i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19-го века)</a:t>
            </a:r>
            <a:endParaRPr lang="ru-RU" sz="2400" b="1" i="1" u="sng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росл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599515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ккуп росл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ккуп росл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041" y="0"/>
            <a:ext cx="788496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3158-c0fbb46bafa29c7e820a7c2b25371c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89276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63159-0b60dfc0cdae4f7296d49b0c9c345f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567" y="3085719"/>
            <a:ext cx="2932557" cy="1883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96884-30e0ce5ab2b57eeeeb0f282f258cbf1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0" y="1780322"/>
            <a:ext cx="5334000" cy="3363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86275" y="200025"/>
            <a:ext cx="44214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Рославльский лагерь </a:t>
            </a:r>
          </a:p>
          <a:p>
            <a:pPr algn="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военнопленных </a:t>
            </a:r>
          </a:p>
          <a:p>
            <a:pPr algn="r"/>
            <a:r>
              <a:rPr 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Дулаг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№ 130</a:t>
            </a:r>
          </a:p>
        </p:txBody>
      </p:sp>
    </p:spTree>
  </p:cSld>
  <p:clrMapOvr>
    <a:masterClrMapping/>
  </p:clrMapOvr>
  <p:transition spd="med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001\Рабочий стол\РИХМ (В.О.В.)\P30104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6859202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171950" y="4162425"/>
            <a:ext cx="48510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Фото и платок Рж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евской Ольги </a:t>
            </a:r>
          </a:p>
          <a:p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(экспозиция Росла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вльского ИХМ)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8081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001\Рабочий стол\РИХМ (В.О.В.)\P30104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09650" y="0"/>
            <a:ext cx="6859202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Documents and Settings\001\Рабочий стол\РИХМ (В.О.В.)\P30104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457826" cy="3677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F:\Новикова А.(реферат и фото)\Музей (фото)\P301046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707447" y="1066800"/>
            <a:ext cx="5436553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753225" y="1619250"/>
            <a:ext cx="2390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Танк-памятник Т-34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(установлен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9 мая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1968 года)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в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3981451" cy="224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3825" y="2771775"/>
            <a:ext cx="307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Сквер памяти </a:t>
            </a: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погибших воинов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сквер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150" y="1200150"/>
            <a:ext cx="5929850" cy="3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озн кладб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6450" y="1168002"/>
            <a:ext cx="7067550" cy="397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озн кладб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9243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38575" y="0"/>
            <a:ext cx="51728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Братская могила советских </a:t>
            </a:r>
          </a:p>
          <a:p>
            <a:pPr algn="ctr"/>
            <a:r>
              <a:rPr lang="ru-RU" sz="19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военнопленных и гражданского населения, замученных гитлеровцами в 1941 – 1943 годах</a:t>
            </a:r>
            <a:endParaRPr lang="ru-RU" sz="19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лея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0" y="569214"/>
            <a:ext cx="6857999" cy="457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аллея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-1"/>
            <a:ext cx="2238376" cy="298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499835"/>
            <a:ext cx="235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Аллея героев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дрей\Desktop\IMG_N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-228600"/>
            <a:ext cx="8582025" cy="5505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40663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efd7e3f6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48555" y="142875"/>
            <a:ext cx="4011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Безымянная высота </a:t>
            </a: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 деревни 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Рубеженка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Калужской области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льн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R5714-0009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220549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вер ельн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362700" cy="4243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квер бюст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0550" y="1585912"/>
            <a:ext cx="4743449" cy="355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3825" y="439518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Сквер боевой Славы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л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71153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полченца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2400" y="4714875"/>
            <a:ext cx="4474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Стела «Город воинской славы»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3625" y="3837087"/>
            <a:ext cx="38282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Памятник погибшим </a:t>
            </a:r>
          </a:p>
          <a:p>
            <a:pPr algn="r"/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ополченцам 9-й дивизии </a:t>
            </a:r>
          </a:p>
          <a:p>
            <a:pPr algn="r"/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народного ополчения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тюша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95700" y="1027007"/>
            <a:ext cx="5448299" cy="411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катюша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-1"/>
            <a:ext cx="5243513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350" y="3621859"/>
            <a:ext cx="34980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Боевая машина </a:t>
            </a:r>
          </a:p>
          <a:p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реактивной </a:t>
            </a:r>
          </a:p>
          <a:p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артиллерии БМ-13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е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352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выставка жуков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54399" y="1047750"/>
            <a:ext cx="5461000" cy="409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жуков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539426"/>
            <a:ext cx="2809875" cy="260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24225" y="0"/>
            <a:ext cx="6001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Ельнинский</a:t>
            </a: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историко-художественный </a:t>
            </a:r>
          </a:p>
          <a:p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музей. Экспозиция личных вещей </a:t>
            </a:r>
          </a:p>
          <a:p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маршала Г.К. Жукова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язьм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10625" y="0"/>
            <a:ext cx="773337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RR5714-0023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1"/>
            <a:ext cx="2724150" cy="273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ккуп вязьма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172075" cy="3504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ккупац вязьм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46042" y="1676400"/>
            <a:ext cx="5297957" cy="346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3825" y="3783784"/>
            <a:ext cx="3727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Оккупация Вязьмы, </a:t>
            </a:r>
          </a:p>
          <a:p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1941-1943 года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лаг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14850" y="2149983"/>
            <a:ext cx="4629150" cy="2993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704274-f486f6cedfd01bab47a633ab710e43a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5257799" cy="391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76850" y="411934"/>
            <a:ext cx="3727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Оккупация Вязьмы, </a:t>
            </a:r>
          </a:p>
          <a:p>
            <a:pPr algn="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1941-1943 года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 ефремову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1096" y="0"/>
            <a:ext cx="3426857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00451" y="3565610"/>
            <a:ext cx="55435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Памятник командующему 33-й армией генерал-лейтенанту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Михаилу  Григорьевичу Ефремову</a:t>
            </a:r>
            <a:endParaRPr lang="ru-RU" sz="2000" b="1" i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пам ефремову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05125" y="161250"/>
            <a:ext cx="5156283" cy="343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he_Battle_of_Smolensk_(10-18.7.194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6397388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362700" y="1352550"/>
            <a:ext cx="27813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Смоленская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оборонительная </a:t>
            </a:r>
          </a:p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операция </a:t>
            </a:r>
          </a:p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(Смоленское сражение </a:t>
            </a:r>
          </a:p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1941 года)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924300"/>
            <a:ext cx="38779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Мемориальный комплекс </a:t>
            </a: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Богородицкое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поле»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3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16967"/>
            <a:ext cx="5523536" cy="3683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67200" y="1892300"/>
            <a:ext cx="4876799" cy="325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5398039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4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24274" y="1529221"/>
            <a:ext cx="5419725" cy="361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vatars.mds.yandex.net/get-zen_doc/1062011/pub_5d2b82e892414d00ad7ec212_5d2b84b9d11ba200ac675990/scale_24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64678" cy="375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Музей &quot;Богородицкое поле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5130" y="2143125"/>
            <a:ext cx="4528870" cy="300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4683" y="4038600"/>
            <a:ext cx="34419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Музей </a:t>
            </a: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Богородицкое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поле»</a:t>
            </a:r>
            <a:endParaRPr lang="ru-RU" sz="2000" b="1" i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5325" y="0"/>
            <a:ext cx="771284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5346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Мемориальный комплекс </a:t>
            </a: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32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Богородицкое</a:t>
            </a:r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поле»</a:t>
            </a:r>
            <a:endParaRPr lang="ru-RU" sz="32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dvig-tvoy-bessmerten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8Holidays___May_9_Order_of_the_Patriotic_War_and_the_St._George_ribbon_on_a_red_background_123989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33800" y="1762125"/>
            <a:ext cx="5410200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7892" y="142875"/>
            <a:ext cx="52453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Благодарим </a:t>
            </a:r>
          </a:p>
          <a:p>
            <a:pPr algn="ctr"/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 внимание!</a:t>
            </a:r>
            <a:endParaRPr lang="ru-RU" sz="5400" b="1" i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24" y="736685"/>
            <a:ext cx="86391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Используемый ресурс:</a:t>
            </a:r>
          </a:p>
          <a:p>
            <a:pPr algn="ctr"/>
            <a:endParaRPr lang="ru-RU" sz="1400" b="1" dirty="0" smtClean="0">
              <a:hlinkClick r:id="rId2"/>
            </a:endParaRPr>
          </a:p>
          <a:p>
            <a:pPr marL="342900" indent="-342900" algn="just">
              <a:buAutoNum type="arabicPeriod"/>
            </a:pPr>
            <a:r>
              <a:rPr lang="en-US" sz="1400" dirty="0" smtClean="0">
                <a:hlinkClick r:id="rId3"/>
              </a:rPr>
              <a:t>http://roslavl.library67.ru/znaj-i-lyubi-svoj-kraj/pamyatniki-goroda-roslavlya-i-ro/pamyatniki-posvyaschennye-veliko</a:t>
            </a:r>
            <a:endParaRPr lang="ru-RU" sz="1400" dirty="0" smtClean="0"/>
          </a:p>
          <a:p>
            <a:pPr algn="just"/>
            <a:r>
              <a:rPr lang="ru-RU" sz="1400" dirty="0" smtClean="0"/>
              <a:t>2. </a:t>
            </a:r>
            <a:r>
              <a:rPr lang="en-US" sz="1400" dirty="0" smtClean="0">
                <a:hlinkClick r:id="rId4"/>
              </a:rPr>
              <a:t>https://yandex.ru/images/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3. </a:t>
            </a:r>
            <a:r>
              <a:rPr lang="en-US" sz="1400" dirty="0" smtClean="0">
                <a:hlinkClick r:id="rId5"/>
              </a:rPr>
              <a:t>https://ru.wikipedia.org/wiki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4. </a:t>
            </a:r>
            <a:r>
              <a:rPr lang="en-US" sz="1400" dirty="0" smtClean="0">
                <a:hlinkClick r:id="rId6"/>
              </a:rPr>
              <a:t>https://aif.ru/society/history/chudo-oruzhie_tovarishcha_stalina_kak_mir_uznal_o_groznoy_katyushe</a:t>
            </a:r>
            <a:r>
              <a:rPr lang="ru-RU" sz="1400" dirty="0" smtClean="0"/>
              <a:t> </a:t>
            </a:r>
          </a:p>
          <a:p>
            <a:pPr algn="just"/>
            <a:r>
              <a:rPr lang="ru-RU" sz="1400" dirty="0" smtClean="0"/>
              <a:t>5. </a:t>
            </a:r>
            <a:r>
              <a:rPr lang="en-US" sz="1400" dirty="0" smtClean="0">
                <a:hlinkClick r:id="rId7"/>
              </a:rPr>
              <a:t>http://ru.esosedi.org/RU/SMO/1000080112/skver_boevoy_slavyi/</a:t>
            </a:r>
            <a:endParaRPr lang="ru-RU" sz="1400" dirty="0" smtClean="0"/>
          </a:p>
          <a:p>
            <a:pPr algn="just"/>
            <a:r>
              <a:rPr lang="ru-RU" sz="1400" dirty="0" smtClean="0"/>
              <a:t>6. </a:t>
            </a:r>
            <a:r>
              <a:rPr lang="en-US" sz="1400" dirty="0" smtClean="0">
                <a:hlinkClick r:id="rId8"/>
              </a:rPr>
              <a:t>https://nasledie.admin-smolensk.ru/istoricheskie-mesta/roslavl/istoricheskie-svedeniya-1-2-3-4-5-6-7-8-9-10/roslavl1/</a:t>
            </a:r>
            <a:endParaRPr lang="ru-RU" dirty="0"/>
          </a:p>
        </p:txBody>
      </p:sp>
      <p:pic>
        <p:nvPicPr>
          <p:cNvPr id="3" name="Рисунок 2" descr="2018Holidays___May_9_Order_of_the_Patriotic_War_and_the_St._George_ribbon_on_a_red_background_123989_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629400" y="3571875"/>
            <a:ext cx="2514600" cy="157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 descr="e512da666fb657c00a5a2e483575825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6115050" cy="367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3826" y="3529905"/>
            <a:ext cx="8896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Смоленск – город, который оказался </a:t>
            </a:r>
          </a:p>
          <a:p>
            <a:pPr algn="r"/>
            <a:r>
              <a:rPr lang="ru-RU" sz="300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на пути основного удара фашистско-германских войск на Москву. </a:t>
            </a:r>
          </a:p>
        </p:txBody>
      </p:sp>
    </p:spTree>
    <p:extLst>
      <p:ext uri="{BB962C8B-B14F-4D97-AF65-F5344CB8AC3E}">
        <p14:creationId xmlns:p14="http://schemas.microsoft.com/office/powerpoint/2010/main" xmlns="" val="125430376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0975" y="133350"/>
            <a:ext cx="4991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Смоленск, что в имени твоём? Тревога...</a:t>
            </a:r>
          </a:p>
          <a:p>
            <a:pPr algn="r"/>
            <a:r>
              <a:rPr lang="ru-RU" sz="3600" i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А.Т. Твардовский</a:t>
            </a:r>
            <a:endParaRPr lang="ru-RU" sz="3600" i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Рисунок 7" descr="Sver-pamyati-Geroev-v-Smolensk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-1"/>
            <a:ext cx="3857626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430376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чный огонь смо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90824" y="905025"/>
            <a:ext cx="6353175" cy="423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твард и тёрки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1"/>
            <a:ext cx="5453928" cy="363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3350" y="3600450"/>
            <a:ext cx="28857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Памятник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А.Т. Твардовскому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В. Тёркину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549" y="0"/>
            <a:ext cx="24000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Вечный огонь 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Сквере 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Памяти Героев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 зна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838825" cy="437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палённый цвето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62300" y="1169942"/>
            <a:ext cx="5981700" cy="397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3825" y="3820061"/>
            <a:ext cx="5307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Мемориальный знак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честь освобождения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Смоленщины от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немецко-фашистских </a:t>
            </a: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захватчиков</a:t>
            </a:r>
            <a:endParaRPr lang="ru-RU" sz="20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9809" y="581025"/>
            <a:ext cx="3134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«Опалённый цветок»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рган бессмерт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5610225" cy="374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скорб мат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05174" y="1248170"/>
            <a:ext cx="5838825" cy="389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2875" y="3819525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Курган бессмертия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25" y="447675"/>
            <a:ext cx="2880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Композиция 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«Скорбящая мать»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 воинам защ и ос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5796585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пам железнодор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33138" y="1266825"/>
            <a:ext cx="5810862" cy="3876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4300" y="3962400"/>
            <a:ext cx="4269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Памятник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Воинам, защитникам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освободителям </a:t>
            </a: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Смоленска</a:t>
            </a:r>
            <a:endParaRPr lang="ru-RU" sz="20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8020" y="114300"/>
            <a:ext cx="3182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Мемориал 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воинам-</a:t>
            </a:r>
          </a:p>
          <a:p>
            <a:pPr algn="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железнодорожникам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Pobeda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290</Words>
  <Application>Microsoft Office PowerPoint</Application>
  <PresentationFormat>Экран (16:9)</PresentationFormat>
  <Paragraphs>91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777</cp:lastModifiedBy>
  <cp:revision>60</cp:revision>
  <dcterms:created xsi:type="dcterms:W3CDTF">2017-04-28T07:31:43Z</dcterms:created>
  <dcterms:modified xsi:type="dcterms:W3CDTF">2021-01-25T11:28:52Z</dcterms:modified>
</cp:coreProperties>
</file>