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90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70" r:id="rId14"/>
    <p:sldId id="272" r:id="rId15"/>
    <p:sldId id="273" r:id="rId16"/>
    <p:sldId id="274" r:id="rId17"/>
    <p:sldId id="275" r:id="rId18"/>
    <p:sldId id="269" r:id="rId19"/>
    <p:sldId id="276" r:id="rId20"/>
    <p:sldId id="278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FF"/>
    <a:srgbClr val="33CC3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1" autoAdjust="0"/>
    <p:restoredTop sz="94660"/>
  </p:normalViewPr>
  <p:slideViewPr>
    <p:cSldViewPr>
      <p:cViewPr>
        <p:scale>
          <a:sx n="66" d="100"/>
          <a:sy n="66" d="100"/>
        </p:scale>
        <p:origin x="-135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FA0B4-E017-491F-AD5C-6781E6B519A5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9AFB9-3384-4BC4-9A3E-9EB74DA53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8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66"/>
                </a:solidFill>
              </a:rPr>
              <a:t>Роль семьи в развитии интереса к чтению</a:t>
            </a:r>
            <a:endParaRPr lang="ru-RU" sz="5400" dirty="0">
              <a:solidFill>
                <a:srgbClr val="FF0066"/>
              </a:solidFill>
            </a:endParaRPr>
          </a:p>
        </p:txBody>
      </p:sp>
      <p:pic>
        <p:nvPicPr>
          <p:cNvPr id="9218" name="Picture 2" descr="C:\Users\Валерия\Downloads\IMG_20191216_204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9763" y="2812432"/>
            <a:ext cx="4284475" cy="3213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2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8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66"/>
                </a:solidFill>
              </a:rPr>
              <a:t>Телепорт в сказочный мир </a:t>
            </a:r>
            <a:endParaRPr lang="ru-RU" sz="5400" dirty="0">
              <a:solidFill>
                <a:srgbClr val="FF0066"/>
              </a:solidFill>
            </a:endParaRPr>
          </a:p>
        </p:txBody>
      </p:sp>
      <p:pic>
        <p:nvPicPr>
          <p:cNvPr id="3" name="Picture 2" descr="https://ds04.infourok.ru/uploads/ex/0e1a/00087289-412c526f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15" y="1646429"/>
            <a:ext cx="6072706" cy="45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1780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621" y="33265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9900FF"/>
                </a:solidFill>
              </a:rPr>
              <a:t>Вот так всегда — на самом интересном месте!</a:t>
            </a:r>
            <a:endParaRPr lang="ru-RU" sz="5400" dirty="0">
              <a:solidFill>
                <a:srgbClr val="9900FF"/>
              </a:solidFill>
            </a:endParaRPr>
          </a:p>
        </p:txBody>
      </p:sp>
      <p:pic>
        <p:nvPicPr>
          <p:cNvPr id="10242" name="Picture 2" descr="https://2.bp.blogspot.com/-JghMpZ3rAI8/WBjS3JQ3hLI/AAAAAAAABJQ/Kfugdbknm6kutQCqn7vJRqprkO3bOG7fACLcB/w1200-h630-p-k-no-nu/0_ee415_4e1cc37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72074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2154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48680"/>
            <a:ext cx="8820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66"/>
                </a:solidFill>
              </a:rPr>
              <a:t>Ребенок учится тому,</a:t>
            </a:r>
          </a:p>
          <a:p>
            <a:pPr algn="ctr"/>
            <a:r>
              <a:rPr lang="ru-RU" sz="5400" b="1" dirty="0" smtClean="0">
                <a:solidFill>
                  <a:srgbClr val="FF0066"/>
                </a:solidFill>
              </a:rPr>
              <a:t>Что </a:t>
            </a:r>
            <a:r>
              <a:rPr lang="ru-RU" sz="5400" b="1" dirty="0">
                <a:solidFill>
                  <a:srgbClr val="FF0066"/>
                </a:solidFill>
              </a:rPr>
              <a:t>видит у себя в дому.</a:t>
            </a:r>
          </a:p>
          <a:p>
            <a:pPr algn="ctr"/>
            <a:r>
              <a:rPr lang="ru-RU" sz="5400" b="1" dirty="0" smtClean="0">
                <a:solidFill>
                  <a:srgbClr val="FF0066"/>
                </a:solidFill>
              </a:rPr>
              <a:t>Родители </a:t>
            </a:r>
            <a:r>
              <a:rPr lang="ru-RU" sz="5400" b="1" dirty="0">
                <a:solidFill>
                  <a:srgbClr val="FF0066"/>
                </a:solidFill>
              </a:rPr>
              <a:t>пример ему.</a:t>
            </a:r>
          </a:p>
        </p:txBody>
      </p:sp>
      <p:pic>
        <p:nvPicPr>
          <p:cNvPr id="12292" name="Picture 4" descr="https://secure.diary.ru/userdir/3/4/2/0/3420093/85941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16356"/>
            <a:ext cx="4381620" cy="35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2255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esktop\РОД.СОБРАНИЕ\UGkIaJpjP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5" y="-962025"/>
            <a:ext cx="9810750" cy="87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332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рия\Desktop\РОД.СОБРАНИЕ\cM4gh8SeHP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46" y="188392"/>
            <a:ext cx="7416824" cy="663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56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рия\Desktop\РОД.СОБРАНИЕ\wukslMSTQ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32029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063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лерия\Desktop\РОД.СОБРАНИЕ\zaQkSPYtH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429"/>
            <a:ext cx="7200800" cy="64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78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лерия\Desktop\РОД.СОБРАНИЕ\kkbNnB-JOw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416824" cy="663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14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лерия\Desktop\РОД.СОБРАНИЕ\qshUzdESW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07896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980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лерия\Desktop\РОД.СОБРАНИЕ\0OMiZqDkNT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281"/>
            <a:ext cx="7128792" cy="63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26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00268"/>
            <a:ext cx="7436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ТРАДИЦИИ СЕМЕЙНОГО ЧТЕНИЯ</a:t>
            </a:r>
            <a:endParaRPr lang="ru-RU" sz="4000" b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C:\Users\Валерия\Downloads\IMG_20191127_2327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4"/>
          <a:stretch/>
        </p:blipFill>
        <p:spPr bwMode="auto">
          <a:xfrm rot="21184113">
            <a:off x="602381" y="1389758"/>
            <a:ext cx="4916367" cy="305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лерия\Downloads\IMG_20191127_232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418">
            <a:off x="4243510" y="3183166"/>
            <a:ext cx="4014902" cy="301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45020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алерия\Desktop\РОД.СОБРАНИЕ\B-S6sIqsH5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272808" cy="65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1307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алерия\Desktop\РОД.СОБРАНИЕ\Rp6KePM1wf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084440" cy="634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169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29581"/>
            <a:ext cx="76328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9900FF"/>
                </a:solidFill>
              </a:rPr>
              <a:t> </a:t>
            </a:r>
            <a:r>
              <a:rPr lang="ru-RU" sz="5400" b="1" dirty="0">
                <a:solidFill>
                  <a:srgbClr val="9900FF"/>
                </a:solidFill>
              </a:rPr>
              <a:t>«Играйте — читая, читайте — играя»</a:t>
            </a:r>
          </a:p>
        </p:txBody>
      </p:sp>
      <p:pic>
        <p:nvPicPr>
          <p:cNvPr id="3074" name="Picture 2" descr="http://kop-liski.detkin-club.ru/images/custom_2/96089445-1024x843_5a4b8e04bb5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14285"/>
            <a:ext cx="5011441" cy="375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6545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d8/e0/b3/d8e0b3ad6d1fd539f4c511675b415ff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49" y="1700808"/>
            <a:ext cx="3603550" cy="370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2043" y="346182"/>
            <a:ext cx="7957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Театр нескольких актёров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4578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437112"/>
            <a:ext cx="76235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33CC33"/>
                </a:solidFill>
              </a:rPr>
              <a:t>Из читателя – в писатели</a:t>
            </a:r>
            <a:endParaRPr lang="ru-RU" sz="5400" dirty="0">
              <a:solidFill>
                <a:srgbClr val="33CC33"/>
              </a:solidFill>
            </a:endParaRPr>
          </a:p>
        </p:txBody>
      </p:sp>
      <p:pic>
        <p:nvPicPr>
          <p:cNvPr id="4098" name="Picture 2" descr="https://pozitiv-centr.ucoz.ru/01/0_8e973_78d7739a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8661"/>
            <a:ext cx="517481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404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26064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</a:rPr>
              <a:t>Умеешь </a:t>
            </a:r>
            <a:r>
              <a:rPr lang="ru-RU" sz="5400" b="1" dirty="0" smtClean="0">
                <a:solidFill>
                  <a:srgbClr val="7030A0"/>
                </a:solidFill>
              </a:rPr>
              <a:t>читать — 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помоги </a:t>
            </a:r>
            <a:r>
              <a:rPr lang="ru-RU" sz="5400" b="1" dirty="0">
                <a:solidFill>
                  <a:srgbClr val="7030A0"/>
                </a:solidFill>
              </a:rPr>
              <a:t>другому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ds100.detsad.tver.ru/wp-content/uploads/sites/76/2017/03/%D0%B4%D0%B5%D1%82%D0%B8-%D0%B8%D0%B3%D1%80%D0%B0%D1%8E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14974"/>
            <a:ext cx="7908657" cy="417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4806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581128"/>
            <a:ext cx="64235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66"/>
                </a:solidFill>
              </a:rPr>
              <a:t>Книги любят тишину</a:t>
            </a:r>
            <a:endParaRPr lang="ru-RU" sz="5400" dirty="0">
              <a:solidFill>
                <a:srgbClr val="FF0066"/>
              </a:solidFill>
            </a:endParaRPr>
          </a:p>
        </p:txBody>
      </p:sp>
      <p:pic>
        <p:nvPicPr>
          <p:cNvPr id="6146" name="Picture 2" descr="https://i.pinimg.com/736x/b8/fa/26/b8fa268f67871747ffbe82d04b09009b-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867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620688"/>
            <a:ext cx="4616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7030A0"/>
                </a:solidFill>
              </a:rPr>
              <a:t>Сказочный час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https://ds04.infourok.ru/uploads/ex/0e1a/00087289-412c526f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44018"/>
            <a:ext cx="6072706" cy="45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7896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869160"/>
            <a:ext cx="7083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B050"/>
                </a:solidFill>
              </a:rPr>
              <a:t>Почитали – рассказали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8194" name="Picture 2" descr="https://i.pinimg.com/736x/15/3d/e2/153de2543cd7ef4dc217da9bb6e753a6--cl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3312368" cy="416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8437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69</Words>
  <Application>Microsoft Office PowerPoint</Application>
  <PresentationFormat>Экран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шепчут деревья?</dc:title>
  <dc:creator>Валерия Корзюкова</dc:creator>
  <cp:lastModifiedBy>Валерия</cp:lastModifiedBy>
  <cp:revision>83</cp:revision>
  <dcterms:created xsi:type="dcterms:W3CDTF">2016-10-31T17:25:27Z</dcterms:created>
  <dcterms:modified xsi:type="dcterms:W3CDTF">2019-12-16T17:26:21Z</dcterms:modified>
</cp:coreProperties>
</file>